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  <p:sldMasterId id="2147483672" r:id="rId2"/>
    <p:sldMasterId id="2147483686" r:id="rId3"/>
    <p:sldMasterId id="2147483694" r:id="rId4"/>
  </p:sldMasterIdLst>
  <p:notesMasterIdLst>
    <p:notesMasterId r:id="rId13"/>
  </p:notesMasterIdLst>
  <p:sldIdLst>
    <p:sldId id="256" r:id="rId5"/>
    <p:sldId id="577" r:id="rId6"/>
    <p:sldId id="578" r:id="rId7"/>
    <p:sldId id="573" r:id="rId8"/>
    <p:sldId id="576" r:id="rId9"/>
    <p:sldId id="562" r:id="rId10"/>
    <p:sldId id="280" r:id="rId11"/>
    <p:sldId id="289" r:id="rId12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A1BABE3-4EBC-4EE8-A70B-BD943BFD7EED}">
          <p14:sldIdLst>
            <p14:sldId id="256"/>
            <p14:sldId id="577"/>
            <p14:sldId id="578"/>
            <p14:sldId id="573"/>
            <p14:sldId id="576"/>
            <p14:sldId id="562"/>
            <p14:sldId id="280"/>
            <p14:sldId id="28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12EA99-7A88-4B54-A911-21D42B833C70}" v="157" dt="2020-08-18T11:04:45.5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>
        <p:scale>
          <a:sx n="69" d="100"/>
          <a:sy n="69" d="100"/>
        </p:scale>
        <p:origin x="488" y="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y knitter" userId="39d78f521a0d9525" providerId="LiveId" clId="{AF12EA99-7A88-4B54-A911-21D42B833C70}"/>
    <pc:docChg chg="undo custSel mod addSld delSld modSld sldOrd delMainMaster modSection">
      <pc:chgData name="kelly knitter" userId="39d78f521a0d9525" providerId="LiveId" clId="{AF12EA99-7A88-4B54-A911-21D42B833C70}" dt="2020-08-18T11:08:37.433" v="1561" actId="1076"/>
      <pc:docMkLst>
        <pc:docMk/>
      </pc:docMkLst>
      <pc:sldChg chg="modSp mod">
        <pc:chgData name="kelly knitter" userId="39d78f521a0d9525" providerId="LiveId" clId="{AF12EA99-7A88-4B54-A911-21D42B833C70}" dt="2020-08-18T09:57:01.822" v="584" actId="20577"/>
        <pc:sldMkLst>
          <pc:docMk/>
          <pc:sldMk cId="2882970484" sldId="256"/>
        </pc:sldMkLst>
        <pc:spChg chg="mod">
          <ac:chgData name="kelly knitter" userId="39d78f521a0d9525" providerId="LiveId" clId="{AF12EA99-7A88-4B54-A911-21D42B833C70}" dt="2020-08-17T21:51:41.296" v="151" actId="20577"/>
          <ac:spMkLst>
            <pc:docMk/>
            <pc:sldMk cId="2882970484" sldId="256"/>
            <ac:spMk id="2" creationId="{883D9189-7353-4449-9202-B98D3FBCBB49}"/>
          </ac:spMkLst>
        </pc:spChg>
        <pc:spChg chg="mod">
          <ac:chgData name="kelly knitter" userId="39d78f521a0d9525" providerId="LiveId" clId="{AF12EA99-7A88-4B54-A911-21D42B833C70}" dt="2020-08-18T09:57:01.822" v="584" actId="20577"/>
          <ac:spMkLst>
            <pc:docMk/>
            <pc:sldMk cId="2882970484" sldId="256"/>
            <ac:spMk id="3" creationId="{E4C75186-D0E2-442D-9067-6952FDBA13DA}"/>
          </ac:spMkLst>
        </pc:spChg>
      </pc:sldChg>
      <pc:sldChg chg="del">
        <pc:chgData name="kelly knitter" userId="39d78f521a0d9525" providerId="LiveId" clId="{AF12EA99-7A88-4B54-A911-21D42B833C70}" dt="2020-08-17T21:46:29.777" v="0" actId="2696"/>
        <pc:sldMkLst>
          <pc:docMk/>
          <pc:sldMk cId="3480155642" sldId="259"/>
        </pc:sldMkLst>
      </pc:sldChg>
      <pc:sldChg chg="modSp mod">
        <pc:chgData name="kelly knitter" userId="39d78f521a0d9525" providerId="LiveId" clId="{AF12EA99-7A88-4B54-A911-21D42B833C70}" dt="2020-08-18T09:47:01.782" v="475" actId="207"/>
        <pc:sldMkLst>
          <pc:docMk/>
          <pc:sldMk cId="1348031264" sldId="280"/>
        </pc:sldMkLst>
        <pc:spChg chg="mod">
          <ac:chgData name="kelly knitter" userId="39d78f521a0d9525" providerId="LiveId" clId="{AF12EA99-7A88-4B54-A911-21D42B833C70}" dt="2020-08-18T09:47:01.782" v="475" actId="207"/>
          <ac:spMkLst>
            <pc:docMk/>
            <pc:sldMk cId="1348031264" sldId="280"/>
            <ac:spMk id="7" creationId="{C7614364-0833-4F76-9DD8-01C4F40E4808}"/>
          </ac:spMkLst>
        </pc:spChg>
      </pc:sldChg>
      <pc:sldChg chg="del">
        <pc:chgData name="kelly knitter" userId="39d78f521a0d9525" providerId="LiveId" clId="{AF12EA99-7A88-4B54-A911-21D42B833C70}" dt="2020-08-17T21:49:39.577" v="133" actId="47"/>
        <pc:sldMkLst>
          <pc:docMk/>
          <pc:sldMk cId="1986951864" sldId="542"/>
        </pc:sldMkLst>
      </pc:sldChg>
      <pc:sldChg chg="del">
        <pc:chgData name="kelly knitter" userId="39d78f521a0d9525" providerId="LiveId" clId="{AF12EA99-7A88-4B54-A911-21D42B833C70}" dt="2020-08-17T21:49:39.577" v="133" actId="47"/>
        <pc:sldMkLst>
          <pc:docMk/>
          <pc:sldMk cId="1754832842" sldId="543"/>
        </pc:sldMkLst>
      </pc:sldChg>
      <pc:sldChg chg="del">
        <pc:chgData name="kelly knitter" userId="39d78f521a0d9525" providerId="LiveId" clId="{AF12EA99-7A88-4B54-A911-21D42B833C70}" dt="2020-08-17T21:49:39.577" v="133" actId="47"/>
        <pc:sldMkLst>
          <pc:docMk/>
          <pc:sldMk cId="1352014528" sldId="545"/>
        </pc:sldMkLst>
      </pc:sldChg>
      <pc:sldChg chg="del">
        <pc:chgData name="kelly knitter" userId="39d78f521a0d9525" providerId="LiveId" clId="{AF12EA99-7A88-4B54-A911-21D42B833C70}" dt="2020-08-17T21:49:39.577" v="133" actId="47"/>
        <pc:sldMkLst>
          <pc:docMk/>
          <pc:sldMk cId="854131311" sldId="546"/>
        </pc:sldMkLst>
      </pc:sldChg>
      <pc:sldChg chg="del">
        <pc:chgData name="kelly knitter" userId="39d78f521a0d9525" providerId="LiveId" clId="{AF12EA99-7A88-4B54-A911-21D42B833C70}" dt="2020-08-17T21:49:39.577" v="133" actId="47"/>
        <pc:sldMkLst>
          <pc:docMk/>
          <pc:sldMk cId="3829966760" sldId="549"/>
        </pc:sldMkLst>
      </pc:sldChg>
      <pc:sldChg chg="del">
        <pc:chgData name="kelly knitter" userId="39d78f521a0d9525" providerId="LiveId" clId="{AF12EA99-7A88-4B54-A911-21D42B833C70}" dt="2020-08-17T21:49:39.577" v="133" actId="47"/>
        <pc:sldMkLst>
          <pc:docMk/>
          <pc:sldMk cId="188399449" sldId="550"/>
        </pc:sldMkLst>
      </pc:sldChg>
      <pc:sldChg chg="del">
        <pc:chgData name="kelly knitter" userId="39d78f521a0d9525" providerId="LiveId" clId="{AF12EA99-7A88-4B54-A911-21D42B833C70}" dt="2020-08-17T21:49:39.577" v="133" actId="47"/>
        <pc:sldMkLst>
          <pc:docMk/>
          <pc:sldMk cId="1647896677" sldId="551"/>
        </pc:sldMkLst>
      </pc:sldChg>
      <pc:sldChg chg="del">
        <pc:chgData name="kelly knitter" userId="39d78f521a0d9525" providerId="LiveId" clId="{AF12EA99-7A88-4B54-A911-21D42B833C70}" dt="2020-08-17T21:49:39.577" v="133" actId="47"/>
        <pc:sldMkLst>
          <pc:docMk/>
          <pc:sldMk cId="2595831577" sldId="552"/>
        </pc:sldMkLst>
      </pc:sldChg>
      <pc:sldChg chg="del">
        <pc:chgData name="kelly knitter" userId="39d78f521a0d9525" providerId="LiveId" clId="{AF12EA99-7A88-4B54-A911-21D42B833C70}" dt="2020-08-17T21:49:39.577" v="133" actId="47"/>
        <pc:sldMkLst>
          <pc:docMk/>
          <pc:sldMk cId="982087894" sldId="554"/>
        </pc:sldMkLst>
      </pc:sldChg>
      <pc:sldChg chg="del">
        <pc:chgData name="kelly knitter" userId="39d78f521a0d9525" providerId="LiveId" clId="{AF12EA99-7A88-4B54-A911-21D42B833C70}" dt="2020-08-17T21:49:39.577" v="133" actId="47"/>
        <pc:sldMkLst>
          <pc:docMk/>
          <pc:sldMk cId="2545019730" sldId="555"/>
        </pc:sldMkLst>
      </pc:sldChg>
      <pc:sldChg chg="del">
        <pc:chgData name="kelly knitter" userId="39d78f521a0d9525" providerId="LiveId" clId="{AF12EA99-7A88-4B54-A911-21D42B833C70}" dt="2020-08-17T21:49:39.577" v="133" actId="47"/>
        <pc:sldMkLst>
          <pc:docMk/>
          <pc:sldMk cId="3136385450" sldId="556"/>
        </pc:sldMkLst>
      </pc:sldChg>
      <pc:sldChg chg="del">
        <pc:chgData name="kelly knitter" userId="39d78f521a0d9525" providerId="LiveId" clId="{AF12EA99-7A88-4B54-A911-21D42B833C70}" dt="2020-08-17T21:49:39.577" v="133" actId="47"/>
        <pc:sldMkLst>
          <pc:docMk/>
          <pc:sldMk cId="260840710" sldId="560"/>
        </pc:sldMkLst>
      </pc:sldChg>
      <pc:sldChg chg="addSp delSp modSp del mod">
        <pc:chgData name="kelly knitter" userId="39d78f521a0d9525" providerId="LiveId" clId="{AF12EA99-7A88-4B54-A911-21D42B833C70}" dt="2020-08-18T10:23:57.917" v="822" actId="2696"/>
        <pc:sldMkLst>
          <pc:docMk/>
          <pc:sldMk cId="4195408113" sldId="561"/>
        </pc:sldMkLst>
        <pc:graphicFrameChg chg="add del mod">
          <ac:chgData name="kelly knitter" userId="39d78f521a0d9525" providerId="LiveId" clId="{AF12EA99-7A88-4B54-A911-21D42B833C70}" dt="2020-08-18T10:01:50.225" v="613"/>
          <ac:graphicFrameMkLst>
            <pc:docMk/>
            <pc:sldMk cId="4195408113" sldId="561"/>
            <ac:graphicFrameMk id="5" creationId="{A08977C2-B30A-4D27-9C49-F7020794BB8A}"/>
          </ac:graphicFrameMkLst>
        </pc:graphicFrameChg>
        <pc:graphicFrameChg chg="add del mod">
          <ac:chgData name="kelly knitter" userId="39d78f521a0d9525" providerId="LiveId" clId="{AF12EA99-7A88-4B54-A911-21D42B833C70}" dt="2020-08-18T10:01:50.225" v="613"/>
          <ac:graphicFrameMkLst>
            <pc:docMk/>
            <pc:sldMk cId="4195408113" sldId="561"/>
            <ac:graphicFrameMk id="6" creationId="{374B977F-B0BB-4033-AB4A-E15FCB49894F}"/>
          </ac:graphicFrameMkLst>
        </pc:graphicFrameChg>
        <pc:graphicFrameChg chg="add del mod modGraphic">
          <ac:chgData name="kelly knitter" userId="39d78f521a0d9525" providerId="LiveId" clId="{AF12EA99-7A88-4B54-A911-21D42B833C70}" dt="2020-08-18T10:01:50.225" v="613"/>
          <ac:graphicFrameMkLst>
            <pc:docMk/>
            <pc:sldMk cId="4195408113" sldId="561"/>
            <ac:graphicFrameMk id="7" creationId="{C54CAB5D-F96D-4D97-8E3C-792E4D337A58}"/>
          </ac:graphicFrameMkLst>
        </pc:graphicFrameChg>
        <pc:graphicFrameChg chg="add del mod">
          <ac:chgData name="kelly knitter" userId="39d78f521a0d9525" providerId="LiveId" clId="{AF12EA99-7A88-4B54-A911-21D42B833C70}" dt="2020-08-18T10:01:50.225" v="613"/>
          <ac:graphicFrameMkLst>
            <pc:docMk/>
            <pc:sldMk cId="4195408113" sldId="561"/>
            <ac:graphicFrameMk id="8" creationId="{15B17AC3-0D39-480D-892B-CA70B31C59D4}"/>
          </ac:graphicFrameMkLst>
        </pc:graphicFrameChg>
        <pc:graphicFrameChg chg="add del mod">
          <ac:chgData name="kelly knitter" userId="39d78f521a0d9525" providerId="LiveId" clId="{AF12EA99-7A88-4B54-A911-21D42B833C70}" dt="2020-08-18T10:01:50.225" v="613"/>
          <ac:graphicFrameMkLst>
            <pc:docMk/>
            <pc:sldMk cId="4195408113" sldId="561"/>
            <ac:graphicFrameMk id="9" creationId="{8DCD618B-CB16-4467-85AA-704F2061BD1B}"/>
          </ac:graphicFrameMkLst>
        </pc:graphicFrameChg>
        <pc:graphicFrameChg chg="add del mod modGraphic">
          <ac:chgData name="kelly knitter" userId="39d78f521a0d9525" providerId="LiveId" clId="{AF12EA99-7A88-4B54-A911-21D42B833C70}" dt="2020-08-18T10:01:50.225" v="613"/>
          <ac:graphicFrameMkLst>
            <pc:docMk/>
            <pc:sldMk cId="4195408113" sldId="561"/>
            <ac:graphicFrameMk id="10" creationId="{E51BC0F0-88EE-4F0F-8578-F81B79B401D1}"/>
          </ac:graphicFrameMkLst>
        </pc:graphicFrameChg>
        <pc:graphicFrameChg chg="add del mod modGraphic">
          <ac:chgData name="kelly knitter" userId="39d78f521a0d9525" providerId="LiveId" clId="{AF12EA99-7A88-4B54-A911-21D42B833C70}" dt="2020-08-18T10:01:50.225" v="613"/>
          <ac:graphicFrameMkLst>
            <pc:docMk/>
            <pc:sldMk cId="4195408113" sldId="561"/>
            <ac:graphicFrameMk id="11" creationId="{B205FACC-00CE-4E61-883C-C658A064345A}"/>
          </ac:graphicFrameMkLst>
        </pc:graphicFrameChg>
        <pc:graphicFrameChg chg="add del mod">
          <ac:chgData name="kelly knitter" userId="39d78f521a0d9525" providerId="LiveId" clId="{AF12EA99-7A88-4B54-A911-21D42B833C70}" dt="2020-08-18T10:01:50.225" v="613"/>
          <ac:graphicFrameMkLst>
            <pc:docMk/>
            <pc:sldMk cId="4195408113" sldId="561"/>
            <ac:graphicFrameMk id="12" creationId="{34FE6E49-A588-4D94-B5C7-A0AED3A6CD43}"/>
          </ac:graphicFrameMkLst>
        </pc:graphicFrameChg>
        <pc:graphicFrameChg chg="add del mod">
          <ac:chgData name="kelly knitter" userId="39d78f521a0d9525" providerId="LiveId" clId="{AF12EA99-7A88-4B54-A911-21D42B833C70}" dt="2020-08-18T10:01:50.225" v="613"/>
          <ac:graphicFrameMkLst>
            <pc:docMk/>
            <pc:sldMk cId="4195408113" sldId="561"/>
            <ac:graphicFrameMk id="13" creationId="{D13EF03B-86B6-47D9-9220-63EFDA575CF1}"/>
          </ac:graphicFrameMkLst>
        </pc:graphicFrameChg>
        <pc:graphicFrameChg chg="add del mod">
          <ac:chgData name="kelly knitter" userId="39d78f521a0d9525" providerId="LiveId" clId="{AF12EA99-7A88-4B54-A911-21D42B833C70}" dt="2020-08-18T10:01:50.225" v="613"/>
          <ac:graphicFrameMkLst>
            <pc:docMk/>
            <pc:sldMk cId="4195408113" sldId="561"/>
            <ac:graphicFrameMk id="14" creationId="{E394B4EB-FF9D-40BE-BA89-F97FC2AA6A5D}"/>
          </ac:graphicFrameMkLst>
        </pc:graphicFrameChg>
        <pc:picChg chg="add del mod">
          <ac:chgData name="kelly knitter" userId="39d78f521a0d9525" providerId="LiveId" clId="{AF12EA99-7A88-4B54-A911-21D42B833C70}" dt="2020-08-18T10:01:50.225" v="613"/>
          <ac:picMkLst>
            <pc:docMk/>
            <pc:sldMk cId="4195408113" sldId="561"/>
            <ac:picMk id="15" creationId="{A328CE17-4E60-4C85-BD28-B3212C1570A3}"/>
          </ac:picMkLst>
        </pc:picChg>
        <pc:picChg chg="add del mod">
          <ac:chgData name="kelly knitter" userId="39d78f521a0d9525" providerId="LiveId" clId="{AF12EA99-7A88-4B54-A911-21D42B833C70}" dt="2020-08-18T10:01:50.225" v="613"/>
          <ac:picMkLst>
            <pc:docMk/>
            <pc:sldMk cId="4195408113" sldId="561"/>
            <ac:picMk id="18" creationId="{772672F1-286E-42F0-AB1D-18EF5A544274}"/>
          </ac:picMkLst>
        </pc:picChg>
        <pc:picChg chg="add del mod">
          <ac:chgData name="kelly knitter" userId="39d78f521a0d9525" providerId="LiveId" clId="{AF12EA99-7A88-4B54-A911-21D42B833C70}" dt="2020-08-18T10:01:50.225" v="613"/>
          <ac:picMkLst>
            <pc:docMk/>
            <pc:sldMk cId="4195408113" sldId="561"/>
            <ac:picMk id="19" creationId="{3FFBA25A-3A69-490D-A8D0-CA5DDA21E939}"/>
          </ac:picMkLst>
        </pc:picChg>
        <pc:picChg chg="add del mod">
          <ac:chgData name="kelly knitter" userId="39d78f521a0d9525" providerId="LiveId" clId="{AF12EA99-7A88-4B54-A911-21D42B833C70}" dt="2020-08-18T10:01:50.225" v="613"/>
          <ac:picMkLst>
            <pc:docMk/>
            <pc:sldMk cId="4195408113" sldId="561"/>
            <ac:picMk id="20" creationId="{C818914C-A527-4B29-826C-1EA020B4B4E2}"/>
          </ac:picMkLst>
        </pc:picChg>
        <pc:picChg chg="add del mod">
          <ac:chgData name="kelly knitter" userId="39d78f521a0d9525" providerId="LiveId" clId="{AF12EA99-7A88-4B54-A911-21D42B833C70}" dt="2020-08-18T10:01:50.225" v="613"/>
          <ac:picMkLst>
            <pc:docMk/>
            <pc:sldMk cId="4195408113" sldId="561"/>
            <ac:picMk id="21" creationId="{A639E420-470C-4A43-B5C7-E5EC74ED6DD3}"/>
          </ac:picMkLst>
        </pc:picChg>
        <pc:picChg chg="add del mod">
          <ac:chgData name="kelly knitter" userId="39d78f521a0d9525" providerId="LiveId" clId="{AF12EA99-7A88-4B54-A911-21D42B833C70}" dt="2020-08-18T10:01:50.225" v="613"/>
          <ac:picMkLst>
            <pc:docMk/>
            <pc:sldMk cId="4195408113" sldId="561"/>
            <ac:picMk id="1025" creationId="{D225BC63-3508-4698-BF19-2AC6AF967209}"/>
          </ac:picMkLst>
        </pc:picChg>
        <pc:picChg chg="del mod">
          <ac:chgData name="kelly knitter" userId="39d78f521a0d9525" providerId="LiveId" clId="{AF12EA99-7A88-4B54-A911-21D42B833C70}" dt="2020-08-18T09:48:13.580" v="482" actId="478"/>
          <ac:picMkLst>
            <pc:docMk/>
            <pc:sldMk cId="4195408113" sldId="561"/>
            <ac:picMk id="1026" creationId="{7DEF218B-73ED-4D6A-8E82-61E4670C9E57}"/>
          </ac:picMkLst>
        </pc:picChg>
        <pc:picChg chg="add del mod">
          <ac:chgData name="kelly knitter" userId="39d78f521a0d9525" providerId="LiveId" clId="{AF12EA99-7A88-4B54-A911-21D42B833C70}" dt="2020-08-18T10:01:50.225" v="613"/>
          <ac:picMkLst>
            <pc:docMk/>
            <pc:sldMk cId="4195408113" sldId="561"/>
            <ac:picMk id="1027" creationId="{E326AAD4-0D97-4CBA-8C02-A651AE62CBA0}"/>
          </ac:picMkLst>
        </pc:picChg>
        <pc:picChg chg="del">
          <ac:chgData name="kelly knitter" userId="39d78f521a0d9525" providerId="LiveId" clId="{AF12EA99-7A88-4B54-A911-21D42B833C70}" dt="2020-08-18T09:48:16.797" v="483" actId="478"/>
          <ac:picMkLst>
            <pc:docMk/>
            <pc:sldMk cId="4195408113" sldId="561"/>
            <ac:picMk id="1028" creationId="{C7B43249-61DF-43AF-8779-021121A2DA18}"/>
          </ac:picMkLst>
        </pc:picChg>
        <pc:picChg chg="add del mod">
          <ac:chgData name="kelly knitter" userId="39d78f521a0d9525" providerId="LiveId" clId="{AF12EA99-7A88-4B54-A911-21D42B833C70}" dt="2020-08-18T10:01:50.225" v="613"/>
          <ac:picMkLst>
            <pc:docMk/>
            <pc:sldMk cId="4195408113" sldId="561"/>
            <ac:picMk id="1029" creationId="{490334D6-0D4B-4237-AAD0-8AF538FDAB03}"/>
          </ac:picMkLst>
        </pc:picChg>
        <pc:picChg chg="del mod">
          <ac:chgData name="kelly knitter" userId="39d78f521a0d9525" providerId="LiveId" clId="{AF12EA99-7A88-4B54-A911-21D42B833C70}" dt="2020-08-18T09:48:19.937" v="485" actId="478"/>
          <ac:picMkLst>
            <pc:docMk/>
            <pc:sldMk cId="4195408113" sldId="561"/>
            <ac:picMk id="1030" creationId="{9155BEA1-E55C-474A-9912-D3C5AD2101C7}"/>
          </ac:picMkLst>
        </pc:picChg>
        <pc:picChg chg="add del mod">
          <ac:chgData name="kelly knitter" userId="39d78f521a0d9525" providerId="LiveId" clId="{AF12EA99-7A88-4B54-A911-21D42B833C70}" dt="2020-08-18T10:01:50.225" v="613"/>
          <ac:picMkLst>
            <pc:docMk/>
            <pc:sldMk cId="4195408113" sldId="561"/>
            <ac:picMk id="1031" creationId="{BA6BC095-D861-42B9-BD6A-EADBA8A1C04F}"/>
          </ac:picMkLst>
        </pc:picChg>
        <pc:picChg chg="add del mod">
          <ac:chgData name="kelly knitter" userId="39d78f521a0d9525" providerId="LiveId" clId="{AF12EA99-7A88-4B54-A911-21D42B833C70}" dt="2020-08-18T10:01:50.225" v="613"/>
          <ac:picMkLst>
            <pc:docMk/>
            <pc:sldMk cId="4195408113" sldId="561"/>
            <ac:picMk id="1033" creationId="{FB851A76-10B5-47D2-B61A-D29CC3410C24}"/>
          </ac:picMkLst>
        </pc:picChg>
        <pc:picChg chg="add del mod">
          <ac:chgData name="kelly knitter" userId="39d78f521a0d9525" providerId="LiveId" clId="{AF12EA99-7A88-4B54-A911-21D42B833C70}" dt="2020-08-18T09:48:08.967" v="480" actId="478"/>
          <ac:picMkLst>
            <pc:docMk/>
            <pc:sldMk cId="4195408113" sldId="561"/>
            <ac:picMk id="1034" creationId="{9323145B-A376-46F5-B6E1-69140A67F7B7}"/>
          </ac:picMkLst>
        </pc:picChg>
      </pc:sldChg>
      <pc:sldChg chg="modSp mod">
        <pc:chgData name="kelly knitter" userId="39d78f521a0d9525" providerId="LiveId" clId="{AF12EA99-7A88-4B54-A911-21D42B833C70}" dt="2020-08-18T10:50:58.003" v="1339" actId="20577"/>
        <pc:sldMkLst>
          <pc:docMk/>
          <pc:sldMk cId="3962278669" sldId="562"/>
        </pc:sldMkLst>
        <pc:spChg chg="mod">
          <ac:chgData name="kelly knitter" userId="39d78f521a0d9525" providerId="LiveId" clId="{AF12EA99-7A88-4B54-A911-21D42B833C70}" dt="2020-08-18T10:50:58.003" v="1339" actId="20577"/>
          <ac:spMkLst>
            <pc:docMk/>
            <pc:sldMk cId="3962278669" sldId="562"/>
            <ac:spMk id="5" creationId="{A96BB969-C4D3-4DB8-9A5D-C78A9BF3A7A8}"/>
          </ac:spMkLst>
        </pc:spChg>
      </pc:sldChg>
      <pc:sldChg chg="del">
        <pc:chgData name="kelly knitter" userId="39d78f521a0d9525" providerId="LiveId" clId="{AF12EA99-7A88-4B54-A911-21D42B833C70}" dt="2020-08-17T21:46:47.747" v="2" actId="2696"/>
        <pc:sldMkLst>
          <pc:docMk/>
          <pc:sldMk cId="3115033693" sldId="563"/>
        </pc:sldMkLst>
      </pc:sldChg>
      <pc:sldChg chg="del">
        <pc:chgData name="kelly knitter" userId="39d78f521a0d9525" providerId="LiveId" clId="{AF12EA99-7A88-4B54-A911-21D42B833C70}" dt="2020-08-17T21:49:39.577" v="133" actId="47"/>
        <pc:sldMkLst>
          <pc:docMk/>
          <pc:sldMk cId="1560961909" sldId="565"/>
        </pc:sldMkLst>
      </pc:sldChg>
      <pc:sldChg chg="del">
        <pc:chgData name="kelly knitter" userId="39d78f521a0d9525" providerId="LiveId" clId="{AF12EA99-7A88-4B54-A911-21D42B833C70}" dt="2020-08-17T21:49:39.577" v="133" actId="47"/>
        <pc:sldMkLst>
          <pc:docMk/>
          <pc:sldMk cId="1396703777" sldId="566"/>
        </pc:sldMkLst>
      </pc:sldChg>
      <pc:sldChg chg="del">
        <pc:chgData name="kelly knitter" userId="39d78f521a0d9525" providerId="LiveId" clId="{AF12EA99-7A88-4B54-A911-21D42B833C70}" dt="2020-08-17T21:49:39.577" v="133" actId="47"/>
        <pc:sldMkLst>
          <pc:docMk/>
          <pc:sldMk cId="4170597857" sldId="567"/>
        </pc:sldMkLst>
      </pc:sldChg>
      <pc:sldChg chg="del">
        <pc:chgData name="kelly knitter" userId="39d78f521a0d9525" providerId="LiveId" clId="{AF12EA99-7A88-4B54-A911-21D42B833C70}" dt="2020-08-17T21:49:39.577" v="133" actId="47"/>
        <pc:sldMkLst>
          <pc:docMk/>
          <pc:sldMk cId="581615227" sldId="568"/>
        </pc:sldMkLst>
      </pc:sldChg>
      <pc:sldChg chg="del">
        <pc:chgData name="kelly knitter" userId="39d78f521a0d9525" providerId="LiveId" clId="{AF12EA99-7A88-4B54-A911-21D42B833C70}" dt="2020-08-17T21:49:39.577" v="133" actId="47"/>
        <pc:sldMkLst>
          <pc:docMk/>
          <pc:sldMk cId="3382838647" sldId="569"/>
        </pc:sldMkLst>
      </pc:sldChg>
      <pc:sldChg chg="del">
        <pc:chgData name="kelly knitter" userId="39d78f521a0d9525" providerId="LiveId" clId="{AF12EA99-7A88-4B54-A911-21D42B833C70}" dt="2020-08-17T21:49:39.577" v="133" actId="47"/>
        <pc:sldMkLst>
          <pc:docMk/>
          <pc:sldMk cId="3195705421" sldId="570"/>
        </pc:sldMkLst>
      </pc:sldChg>
      <pc:sldChg chg="del">
        <pc:chgData name="kelly knitter" userId="39d78f521a0d9525" providerId="LiveId" clId="{AF12EA99-7A88-4B54-A911-21D42B833C70}" dt="2020-08-17T21:49:39.577" v="133" actId="47"/>
        <pc:sldMkLst>
          <pc:docMk/>
          <pc:sldMk cId="2143241644" sldId="571"/>
        </pc:sldMkLst>
      </pc:sldChg>
      <pc:sldChg chg="del">
        <pc:chgData name="kelly knitter" userId="39d78f521a0d9525" providerId="LiveId" clId="{AF12EA99-7A88-4B54-A911-21D42B833C70}" dt="2020-08-17T21:46:34.083" v="1" actId="2696"/>
        <pc:sldMkLst>
          <pc:docMk/>
          <pc:sldMk cId="706691095" sldId="572"/>
        </pc:sldMkLst>
      </pc:sldChg>
      <pc:sldChg chg="addSp modSp mod">
        <pc:chgData name="kelly knitter" userId="39d78f521a0d9525" providerId="LiveId" clId="{AF12EA99-7A88-4B54-A911-21D42B833C70}" dt="2020-08-18T11:04:45.576" v="1504" actId="1076"/>
        <pc:sldMkLst>
          <pc:docMk/>
          <pc:sldMk cId="3088515969" sldId="573"/>
        </pc:sldMkLst>
        <pc:spChg chg="mod">
          <ac:chgData name="kelly knitter" userId="39d78f521a0d9525" providerId="LiveId" clId="{AF12EA99-7A88-4B54-A911-21D42B833C70}" dt="2020-08-18T10:51:43.218" v="1340" actId="20577"/>
          <ac:spMkLst>
            <pc:docMk/>
            <pc:sldMk cId="3088515969" sldId="573"/>
            <ac:spMk id="2" creationId="{011AA2D9-8D9A-4699-B979-2A3BBB4FF4A2}"/>
          </ac:spMkLst>
        </pc:spChg>
        <pc:spChg chg="mod">
          <ac:chgData name="kelly knitter" userId="39d78f521a0d9525" providerId="LiveId" clId="{AF12EA99-7A88-4B54-A911-21D42B833C70}" dt="2020-08-18T11:04:43.078" v="1503" actId="1076"/>
          <ac:spMkLst>
            <pc:docMk/>
            <pc:sldMk cId="3088515969" sldId="573"/>
            <ac:spMk id="3" creationId="{451A121D-BD8F-451E-A990-37783A1B610D}"/>
          </ac:spMkLst>
        </pc:spChg>
        <pc:spChg chg="add mod">
          <ac:chgData name="kelly knitter" userId="39d78f521a0d9525" providerId="LiveId" clId="{AF12EA99-7A88-4B54-A911-21D42B833C70}" dt="2020-08-18T10:56:53.885" v="1436" actId="403"/>
          <ac:spMkLst>
            <pc:docMk/>
            <pc:sldMk cId="3088515969" sldId="573"/>
            <ac:spMk id="4" creationId="{9FE30733-FAFF-4DE8-94B0-43BACD9F974C}"/>
          </ac:spMkLst>
        </pc:spChg>
        <pc:spChg chg="add mod">
          <ac:chgData name="kelly knitter" userId="39d78f521a0d9525" providerId="LiveId" clId="{AF12EA99-7A88-4B54-A911-21D42B833C70}" dt="2020-08-18T11:03:59.955" v="1502" actId="1076"/>
          <ac:spMkLst>
            <pc:docMk/>
            <pc:sldMk cId="3088515969" sldId="573"/>
            <ac:spMk id="6" creationId="{EA449778-DE9D-4220-B27F-FFD37B799E00}"/>
          </ac:spMkLst>
        </pc:spChg>
        <pc:spChg chg="add mod">
          <ac:chgData name="kelly knitter" userId="39d78f521a0d9525" providerId="LiveId" clId="{AF12EA99-7A88-4B54-A911-21D42B833C70}" dt="2020-08-18T11:00:13.560" v="1487" actId="1035"/>
          <ac:spMkLst>
            <pc:docMk/>
            <pc:sldMk cId="3088515969" sldId="573"/>
            <ac:spMk id="8" creationId="{0D57275F-80DF-40EC-AA2B-F45FE704DFC9}"/>
          </ac:spMkLst>
        </pc:spChg>
        <pc:picChg chg="add mod">
          <ac:chgData name="kelly knitter" userId="39d78f521a0d9525" providerId="LiveId" clId="{AF12EA99-7A88-4B54-A911-21D42B833C70}" dt="2020-08-18T11:04:45.576" v="1504" actId="1076"/>
          <ac:picMkLst>
            <pc:docMk/>
            <pc:sldMk cId="3088515969" sldId="573"/>
            <ac:picMk id="3074" creationId="{C9C920E2-A385-4C1A-8996-11D25FA341A6}"/>
          </ac:picMkLst>
        </pc:picChg>
      </pc:sldChg>
      <pc:sldChg chg="del">
        <pc:chgData name="kelly knitter" userId="39d78f521a0d9525" providerId="LiveId" clId="{AF12EA99-7A88-4B54-A911-21D42B833C70}" dt="2020-08-17T21:46:53.507" v="3" actId="2696"/>
        <pc:sldMkLst>
          <pc:docMk/>
          <pc:sldMk cId="1020249685" sldId="574"/>
        </pc:sldMkLst>
      </pc:sldChg>
      <pc:sldChg chg="del ord">
        <pc:chgData name="kelly knitter" userId="39d78f521a0d9525" providerId="LiveId" clId="{AF12EA99-7A88-4B54-A911-21D42B833C70}" dt="2020-08-18T10:47:25.790" v="1180" actId="2696"/>
        <pc:sldMkLst>
          <pc:docMk/>
          <pc:sldMk cId="3857081141" sldId="575"/>
        </pc:sldMkLst>
      </pc:sldChg>
      <pc:sldChg chg="addSp delSp modSp mod">
        <pc:chgData name="kelly knitter" userId="39d78f521a0d9525" providerId="LiveId" clId="{AF12EA99-7A88-4B54-A911-21D42B833C70}" dt="2020-08-18T09:57:07.262" v="585" actId="20577"/>
        <pc:sldMkLst>
          <pc:docMk/>
          <pc:sldMk cId="1687428465" sldId="576"/>
        </pc:sldMkLst>
        <pc:spChg chg="mod">
          <ac:chgData name="kelly knitter" userId="39d78f521a0d9525" providerId="LiveId" clId="{AF12EA99-7A88-4B54-A911-21D42B833C70}" dt="2020-08-18T09:38:42.506" v="193" actId="122"/>
          <ac:spMkLst>
            <pc:docMk/>
            <pc:sldMk cId="1687428465" sldId="576"/>
            <ac:spMk id="3" creationId="{57B2957C-7635-42C8-944B-9A75FC484B5B}"/>
          </ac:spMkLst>
        </pc:spChg>
        <pc:spChg chg="mod ord">
          <ac:chgData name="kelly knitter" userId="39d78f521a0d9525" providerId="LiveId" clId="{AF12EA99-7A88-4B54-A911-21D42B833C70}" dt="2020-08-18T09:57:07.262" v="585" actId="20577"/>
          <ac:spMkLst>
            <pc:docMk/>
            <pc:sldMk cId="1687428465" sldId="576"/>
            <ac:spMk id="4" creationId="{69A45A69-EAED-4E73-BA0E-0B6B666D4A81}"/>
          </ac:spMkLst>
        </pc:spChg>
        <pc:spChg chg="del">
          <ac:chgData name="kelly knitter" userId="39d78f521a0d9525" providerId="LiveId" clId="{AF12EA99-7A88-4B54-A911-21D42B833C70}" dt="2020-08-18T09:38:22.560" v="191" actId="26606"/>
          <ac:spMkLst>
            <pc:docMk/>
            <pc:sldMk cId="1687428465" sldId="576"/>
            <ac:spMk id="10" creationId="{1DB7C82F-AB7E-4F0C-B829-FA1B9C415180}"/>
          </ac:spMkLst>
        </pc:spChg>
        <pc:spChg chg="add">
          <ac:chgData name="kelly knitter" userId="39d78f521a0d9525" providerId="LiveId" clId="{AF12EA99-7A88-4B54-A911-21D42B833C70}" dt="2020-08-18T09:38:22.560" v="191" actId="26606"/>
          <ac:spMkLst>
            <pc:docMk/>
            <pc:sldMk cId="1687428465" sldId="576"/>
            <ac:spMk id="15" creationId="{1DB7C82F-AB7E-4F0C-B829-FA1B9C415180}"/>
          </ac:spMkLst>
        </pc:spChg>
        <pc:picChg chg="add mod">
          <ac:chgData name="kelly knitter" userId="39d78f521a0d9525" providerId="LiveId" clId="{AF12EA99-7A88-4B54-A911-21D42B833C70}" dt="2020-08-18T09:38:22.560" v="191" actId="26606"/>
          <ac:picMkLst>
            <pc:docMk/>
            <pc:sldMk cId="1687428465" sldId="576"/>
            <ac:picMk id="5" creationId="{9DD61470-6D8D-48AD-9AA9-C44C9D26AEDA}"/>
          </ac:picMkLst>
        </pc:picChg>
        <pc:picChg chg="del">
          <ac:chgData name="kelly knitter" userId="39d78f521a0d9525" providerId="LiveId" clId="{AF12EA99-7A88-4B54-A911-21D42B833C70}" dt="2020-08-17T21:48:56.454" v="126" actId="478"/>
          <ac:picMkLst>
            <pc:docMk/>
            <pc:sldMk cId="1687428465" sldId="576"/>
            <ac:picMk id="5" creationId="{C8AD2709-59FF-4CA1-8A4E-62F22F13B259}"/>
          </ac:picMkLst>
        </pc:picChg>
      </pc:sldChg>
      <pc:sldChg chg="addSp delSp modSp new mod">
        <pc:chgData name="kelly knitter" userId="39d78f521a0d9525" providerId="LiveId" clId="{AF12EA99-7A88-4B54-A911-21D42B833C70}" dt="2020-08-18T10:46:55.362" v="1177" actId="164"/>
        <pc:sldMkLst>
          <pc:docMk/>
          <pc:sldMk cId="3434832486" sldId="577"/>
        </pc:sldMkLst>
        <pc:spChg chg="del mod">
          <ac:chgData name="kelly knitter" userId="39d78f521a0d9525" providerId="LiveId" clId="{AF12EA99-7A88-4B54-A911-21D42B833C70}" dt="2020-08-18T10:03:03.322" v="616" actId="478"/>
          <ac:spMkLst>
            <pc:docMk/>
            <pc:sldMk cId="3434832486" sldId="577"/>
            <ac:spMk id="2" creationId="{DDC6B7FE-3353-4454-8ADC-066741B912C9}"/>
          </ac:spMkLst>
        </pc:spChg>
        <pc:spChg chg="del">
          <ac:chgData name="kelly knitter" userId="39d78f521a0d9525" providerId="LiveId" clId="{AF12EA99-7A88-4B54-A911-21D42B833C70}" dt="2020-08-18T10:03:06.486" v="617" actId="478"/>
          <ac:spMkLst>
            <pc:docMk/>
            <pc:sldMk cId="3434832486" sldId="577"/>
            <ac:spMk id="3" creationId="{A29017A6-44CD-4C24-8F0D-55FEC4C52C2D}"/>
          </ac:spMkLst>
        </pc:spChg>
        <pc:spChg chg="add mod">
          <ac:chgData name="kelly knitter" userId="39d78f521a0d9525" providerId="LiveId" clId="{AF12EA99-7A88-4B54-A911-21D42B833C70}" dt="2020-08-18T10:46:13.741" v="1172" actId="164"/>
          <ac:spMkLst>
            <pc:docMk/>
            <pc:sldMk cId="3434832486" sldId="577"/>
            <ac:spMk id="14" creationId="{FC86EFD3-1259-44B4-BBD6-D72D2F304A91}"/>
          </ac:spMkLst>
        </pc:spChg>
        <pc:spChg chg="add mod ord">
          <ac:chgData name="kelly knitter" userId="39d78f521a0d9525" providerId="LiveId" clId="{AF12EA99-7A88-4B54-A911-21D42B833C70}" dt="2020-08-18T10:46:13.741" v="1172" actId="164"/>
          <ac:spMkLst>
            <pc:docMk/>
            <pc:sldMk cId="3434832486" sldId="577"/>
            <ac:spMk id="17" creationId="{0F3599D2-4702-4AEA-8134-75AFB9A8CB7D}"/>
          </ac:spMkLst>
        </pc:spChg>
        <pc:spChg chg="add mod ord">
          <ac:chgData name="kelly knitter" userId="39d78f521a0d9525" providerId="LiveId" clId="{AF12EA99-7A88-4B54-A911-21D42B833C70}" dt="2020-08-18T10:46:13.741" v="1172" actId="164"/>
          <ac:spMkLst>
            <pc:docMk/>
            <pc:sldMk cId="3434832486" sldId="577"/>
            <ac:spMk id="18" creationId="{BCA8B61D-66FA-4161-85A8-A746CACE1221}"/>
          </ac:spMkLst>
        </pc:spChg>
        <pc:spChg chg="add mod ord">
          <ac:chgData name="kelly knitter" userId="39d78f521a0d9525" providerId="LiveId" clId="{AF12EA99-7A88-4B54-A911-21D42B833C70}" dt="2020-08-18T10:46:13.741" v="1172" actId="164"/>
          <ac:spMkLst>
            <pc:docMk/>
            <pc:sldMk cId="3434832486" sldId="577"/>
            <ac:spMk id="19" creationId="{33720072-9F04-42BE-AE84-889A401B2110}"/>
          </ac:spMkLst>
        </pc:spChg>
        <pc:spChg chg="add mod">
          <ac:chgData name="kelly knitter" userId="39d78f521a0d9525" providerId="LiveId" clId="{AF12EA99-7A88-4B54-A911-21D42B833C70}" dt="2020-08-18T10:41:48.090" v="1098" actId="1076"/>
          <ac:spMkLst>
            <pc:docMk/>
            <pc:sldMk cId="3434832486" sldId="577"/>
            <ac:spMk id="20" creationId="{4B38DFC7-E3CE-421D-A23C-9B42B84E5E17}"/>
          </ac:spMkLst>
        </pc:spChg>
        <pc:spChg chg="add mod topLvl">
          <ac:chgData name="kelly knitter" userId="39d78f521a0d9525" providerId="LiveId" clId="{AF12EA99-7A88-4B54-A911-21D42B833C70}" dt="2020-08-18T10:46:55.362" v="1177" actId="164"/>
          <ac:spMkLst>
            <pc:docMk/>
            <pc:sldMk cId="3434832486" sldId="577"/>
            <ac:spMk id="21" creationId="{796DAB9B-1C15-4C20-874A-01E755198D78}"/>
          </ac:spMkLst>
        </pc:spChg>
        <pc:spChg chg="add mod topLvl">
          <ac:chgData name="kelly knitter" userId="39d78f521a0d9525" providerId="LiveId" clId="{AF12EA99-7A88-4B54-A911-21D42B833C70}" dt="2020-08-18T10:46:55.362" v="1177" actId="164"/>
          <ac:spMkLst>
            <pc:docMk/>
            <pc:sldMk cId="3434832486" sldId="577"/>
            <ac:spMk id="22" creationId="{FF42CD6C-100E-4865-B17A-6224CE173B8A}"/>
          </ac:spMkLst>
        </pc:spChg>
        <pc:spChg chg="add mod">
          <ac:chgData name="kelly knitter" userId="39d78f521a0d9525" providerId="LiveId" clId="{AF12EA99-7A88-4B54-A911-21D42B833C70}" dt="2020-08-18T10:46:13.741" v="1172" actId="164"/>
          <ac:spMkLst>
            <pc:docMk/>
            <pc:sldMk cId="3434832486" sldId="577"/>
            <ac:spMk id="27" creationId="{0F500722-9A9B-4259-8EC8-A61A1F7CC7F3}"/>
          </ac:spMkLst>
        </pc:spChg>
        <pc:spChg chg="add mod">
          <ac:chgData name="kelly knitter" userId="39d78f521a0d9525" providerId="LiveId" clId="{AF12EA99-7A88-4B54-A911-21D42B833C70}" dt="2020-08-18T10:46:13.741" v="1172" actId="164"/>
          <ac:spMkLst>
            <pc:docMk/>
            <pc:sldMk cId="3434832486" sldId="577"/>
            <ac:spMk id="29" creationId="{BCEC8992-0EB0-459D-BAAC-3D25D3E0BEC4}"/>
          </ac:spMkLst>
        </pc:spChg>
        <pc:grpChg chg="add del mod">
          <ac:chgData name="kelly knitter" userId="39d78f521a0d9525" providerId="LiveId" clId="{AF12EA99-7A88-4B54-A911-21D42B833C70}" dt="2020-08-18T10:29:13.393" v="913" actId="478"/>
          <ac:grpSpMkLst>
            <pc:docMk/>
            <pc:sldMk cId="3434832486" sldId="577"/>
            <ac:grpSpMk id="7" creationId="{3E0C317C-0DFC-4D8F-B9F9-7A8593603261}"/>
          </ac:grpSpMkLst>
        </pc:grpChg>
        <pc:grpChg chg="add del mod">
          <ac:chgData name="kelly knitter" userId="39d78f521a0d9525" providerId="LiveId" clId="{AF12EA99-7A88-4B54-A911-21D42B833C70}" dt="2020-08-18T10:30:53.204" v="925" actId="478"/>
          <ac:grpSpMkLst>
            <pc:docMk/>
            <pc:sldMk cId="3434832486" sldId="577"/>
            <ac:grpSpMk id="8" creationId="{51064BD8-9EE3-47B0-A553-F93FE589DC81}"/>
          </ac:grpSpMkLst>
        </pc:grpChg>
        <pc:grpChg chg="add del mod">
          <ac:chgData name="kelly knitter" userId="39d78f521a0d9525" providerId="LiveId" clId="{AF12EA99-7A88-4B54-A911-21D42B833C70}" dt="2020-08-18T10:34:26.705" v="959" actId="478"/>
          <ac:grpSpMkLst>
            <pc:docMk/>
            <pc:sldMk cId="3434832486" sldId="577"/>
            <ac:grpSpMk id="11" creationId="{7413FE6A-D550-40A2-A18B-1329645920C3}"/>
          </ac:grpSpMkLst>
        </pc:grpChg>
        <pc:grpChg chg="add del mod">
          <ac:chgData name="kelly knitter" userId="39d78f521a0d9525" providerId="LiveId" clId="{AF12EA99-7A88-4B54-A911-21D42B833C70}" dt="2020-08-18T10:46:36.879" v="1174" actId="165"/>
          <ac:grpSpMkLst>
            <pc:docMk/>
            <pc:sldMk cId="3434832486" sldId="577"/>
            <ac:grpSpMk id="23" creationId="{C74F8C92-50BD-4F00-9912-CBB11A4DC603}"/>
          </ac:grpSpMkLst>
        </pc:grpChg>
        <pc:grpChg chg="add mod ord">
          <ac:chgData name="kelly knitter" userId="39d78f521a0d9525" providerId="LiveId" clId="{AF12EA99-7A88-4B54-A911-21D42B833C70}" dt="2020-08-18T10:46:21.926" v="1173" actId="167"/>
          <ac:grpSpMkLst>
            <pc:docMk/>
            <pc:sldMk cId="3434832486" sldId="577"/>
            <ac:grpSpMk id="24" creationId="{A8A66E7B-88B7-429C-8DDF-5B29836EA678}"/>
          </ac:grpSpMkLst>
        </pc:grpChg>
        <pc:grpChg chg="add mod">
          <ac:chgData name="kelly knitter" userId="39d78f521a0d9525" providerId="LiveId" clId="{AF12EA99-7A88-4B54-A911-21D42B833C70}" dt="2020-08-18T10:46:55.362" v="1177" actId="164"/>
          <ac:grpSpMkLst>
            <pc:docMk/>
            <pc:sldMk cId="3434832486" sldId="577"/>
            <ac:grpSpMk id="25" creationId="{3882A6AD-B1CF-4B55-BBDE-C02FFAC7F9AF}"/>
          </ac:grpSpMkLst>
        </pc:grpChg>
        <pc:picChg chg="add mod">
          <ac:chgData name="kelly knitter" userId="39d78f521a0d9525" providerId="LiveId" clId="{AF12EA99-7A88-4B54-A911-21D42B833C70}" dt="2020-08-18T10:42:17.629" v="1101" actId="1076"/>
          <ac:picMkLst>
            <pc:docMk/>
            <pc:sldMk cId="3434832486" sldId="577"/>
            <ac:picMk id="2050" creationId="{1F1FE681-173E-487F-90AC-78C6A7A3B346}"/>
          </ac:picMkLst>
        </pc:picChg>
        <pc:picChg chg="add mod">
          <ac:chgData name="kelly knitter" userId="39d78f521a0d9525" providerId="LiveId" clId="{AF12EA99-7A88-4B54-A911-21D42B833C70}" dt="2020-08-18T10:42:20.392" v="1102" actId="1076"/>
          <ac:picMkLst>
            <pc:docMk/>
            <pc:sldMk cId="3434832486" sldId="577"/>
            <ac:picMk id="2052" creationId="{36110D9A-37FD-4E0B-B7A6-1612B0A00EE2}"/>
          </ac:picMkLst>
        </pc:picChg>
        <pc:picChg chg="add mod">
          <ac:chgData name="kelly knitter" userId="39d78f521a0d9525" providerId="LiveId" clId="{AF12EA99-7A88-4B54-A911-21D42B833C70}" dt="2020-08-18T10:36:01.603" v="985" actId="1076"/>
          <ac:picMkLst>
            <pc:docMk/>
            <pc:sldMk cId="3434832486" sldId="577"/>
            <ac:picMk id="2054" creationId="{05721B71-0613-4306-A02C-2587316301A6}"/>
          </ac:picMkLst>
        </pc:picChg>
        <pc:picChg chg="add mod">
          <ac:chgData name="kelly knitter" userId="39d78f521a0d9525" providerId="LiveId" clId="{AF12EA99-7A88-4B54-A911-21D42B833C70}" dt="2020-08-18T10:36:15.509" v="988" actId="1076"/>
          <ac:picMkLst>
            <pc:docMk/>
            <pc:sldMk cId="3434832486" sldId="577"/>
            <ac:picMk id="2056" creationId="{D2F50657-162C-4043-8347-399588FE4213}"/>
          </ac:picMkLst>
        </pc:picChg>
        <pc:picChg chg="add mod">
          <ac:chgData name="kelly knitter" userId="39d78f521a0d9525" providerId="LiveId" clId="{AF12EA99-7A88-4B54-A911-21D42B833C70}" dt="2020-08-18T10:34:36.085" v="962" actId="1076"/>
          <ac:picMkLst>
            <pc:docMk/>
            <pc:sldMk cId="3434832486" sldId="577"/>
            <ac:picMk id="2058" creationId="{5D672BDF-6E3F-430B-A14F-4974A824AC3B}"/>
          </ac:picMkLst>
        </pc:picChg>
        <pc:picChg chg="add mod">
          <ac:chgData name="kelly knitter" userId="39d78f521a0d9525" providerId="LiveId" clId="{AF12EA99-7A88-4B54-A911-21D42B833C70}" dt="2020-08-18T10:34:38.281" v="963" actId="1076"/>
          <ac:picMkLst>
            <pc:docMk/>
            <pc:sldMk cId="3434832486" sldId="577"/>
            <ac:picMk id="2060" creationId="{2D82DA74-396C-44BE-BD9F-442ECAC7FB1B}"/>
          </ac:picMkLst>
        </pc:picChg>
        <pc:picChg chg="add mod">
          <ac:chgData name="kelly knitter" userId="39d78f521a0d9525" providerId="LiveId" clId="{AF12EA99-7A88-4B54-A911-21D42B833C70}" dt="2020-08-18T10:34:31.048" v="960" actId="1076"/>
          <ac:picMkLst>
            <pc:docMk/>
            <pc:sldMk cId="3434832486" sldId="577"/>
            <ac:picMk id="2062" creationId="{1AD20AB9-3A20-46C4-A44B-DA52688D271D}"/>
          </ac:picMkLst>
        </pc:picChg>
        <pc:picChg chg="add mod">
          <ac:chgData name="kelly knitter" userId="39d78f521a0d9525" providerId="LiveId" clId="{AF12EA99-7A88-4B54-A911-21D42B833C70}" dt="2020-08-18T10:34:40.645" v="964" actId="1076"/>
          <ac:picMkLst>
            <pc:docMk/>
            <pc:sldMk cId="3434832486" sldId="577"/>
            <ac:picMk id="2064" creationId="{2A9BC03C-3FA1-4B93-8A7A-0F0C5AEA4F16}"/>
          </ac:picMkLst>
        </pc:picChg>
        <pc:picChg chg="add del mod">
          <ac:chgData name="kelly knitter" userId="39d78f521a0d9525" providerId="LiveId" clId="{AF12EA99-7A88-4B54-A911-21D42B833C70}" dt="2020-08-18T10:20:18.653" v="797"/>
          <ac:picMkLst>
            <pc:docMk/>
            <pc:sldMk cId="3434832486" sldId="577"/>
            <ac:picMk id="2066" creationId="{A810D032-97FC-4DAD-A02F-D088B4FEEDFF}"/>
          </ac:picMkLst>
        </pc:picChg>
        <pc:picChg chg="add mod">
          <ac:chgData name="kelly knitter" userId="39d78f521a0d9525" providerId="LiveId" clId="{AF12EA99-7A88-4B54-A911-21D42B833C70}" dt="2020-08-18T10:34:33.987" v="961" actId="1076"/>
          <ac:picMkLst>
            <pc:docMk/>
            <pc:sldMk cId="3434832486" sldId="577"/>
            <ac:picMk id="2068" creationId="{D2F3C8A8-8E11-45D7-9277-4110D62805CC}"/>
          </ac:picMkLst>
        </pc:picChg>
        <pc:picChg chg="add mod">
          <ac:chgData name="kelly knitter" userId="39d78f521a0d9525" providerId="LiveId" clId="{AF12EA99-7A88-4B54-A911-21D42B833C70}" dt="2020-08-18T10:36:07.481" v="986" actId="1076"/>
          <ac:picMkLst>
            <pc:docMk/>
            <pc:sldMk cId="3434832486" sldId="577"/>
            <ac:picMk id="2070" creationId="{2004074D-3AE2-4C12-983F-C11D6677142B}"/>
          </ac:picMkLst>
        </pc:picChg>
        <pc:cxnChg chg="add mod">
          <ac:chgData name="kelly knitter" userId="39d78f521a0d9525" providerId="LiveId" clId="{AF12EA99-7A88-4B54-A911-21D42B833C70}" dt="2020-08-18T10:28:47.513" v="908" actId="208"/>
          <ac:cxnSpMkLst>
            <pc:docMk/>
            <pc:sldMk cId="3434832486" sldId="577"/>
            <ac:cxnSpMk id="5" creationId="{AFE450FE-4FFC-4A76-8740-B352812A5CED}"/>
          </ac:cxnSpMkLst>
        </pc:cxnChg>
        <pc:cxnChg chg="add mod">
          <ac:chgData name="kelly knitter" userId="39d78f521a0d9525" providerId="LiveId" clId="{AF12EA99-7A88-4B54-A911-21D42B833C70}" dt="2020-08-18T10:28:47.513" v="908" actId="208"/>
          <ac:cxnSpMkLst>
            <pc:docMk/>
            <pc:sldMk cId="3434832486" sldId="577"/>
            <ac:cxnSpMk id="6" creationId="{CF525C80-F2D4-4140-9001-540450950DF1}"/>
          </ac:cxnSpMkLst>
        </pc:cxnChg>
        <pc:cxnChg chg="mod">
          <ac:chgData name="kelly knitter" userId="39d78f521a0d9525" providerId="LiveId" clId="{AF12EA99-7A88-4B54-A911-21D42B833C70}" dt="2020-08-18T10:08:34.197" v="642" actId="208"/>
          <ac:cxnSpMkLst>
            <pc:docMk/>
            <pc:sldMk cId="3434832486" sldId="577"/>
            <ac:cxnSpMk id="9" creationId="{4F1E0A33-3C9E-4915-B389-90B06194FB15}"/>
          </ac:cxnSpMkLst>
        </pc:cxnChg>
        <pc:cxnChg chg="mod">
          <ac:chgData name="kelly knitter" userId="39d78f521a0d9525" providerId="LiveId" clId="{AF12EA99-7A88-4B54-A911-21D42B833C70}" dt="2020-08-18T10:08:34.197" v="642" actId="208"/>
          <ac:cxnSpMkLst>
            <pc:docMk/>
            <pc:sldMk cId="3434832486" sldId="577"/>
            <ac:cxnSpMk id="10" creationId="{08990558-3B71-4923-A53B-5B8FC2B618C6}"/>
          </ac:cxnSpMkLst>
        </pc:cxnChg>
        <pc:cxnChg chg="mod">
          <ac:chgData name="kelly knitter" userId="39d78f521a0d9525" providerId="LiveId" clId="{AF12EA99-7A88-4B54-A911-21D42B833C70}" dt="2020-08-18T10:10:10.096" v="666" actId="208"/>
          <ac:cxnSpMkLst>
            <pc:docMk/>
            <pc:sldMk cId="3434832486" sldId="577"/>
            <ac:cxnSpMk id="12" creationId="{28EE0A48-9F4B-4611-B09B-05C6601D32D5}"/>
          </ac:cxnSpMkLst>
        </pc:cxnChg>
        <pc:cxnChg chg="mod">
          <ac:chgData name="kelly knitter" userId="39d78f521a0d9525" providerId="LiveId" clId="{AF12EA99-7A88-4B54-A911-21D42B833C70}" dt="2020-08-18T10:10:10.096" v="666" actId="208"/>
          <ac:cxnSpMkLst>
            <pc:docMk/>
            <pc:sldMk cId="3434832486" sldId="577"/>
            <ac:cxnSpMk id="13" creationId="{D5114BD3-06CF-4AC8-8B30-ABA5DFC98E72}"/>
          </ac:cxnSpMkLst>
        </pc:cxnChg>
      </pc:sldChg>
      <pc:sldChg chg="delSp modSp new mod">
        <pc:chgData name="kelly knitter" userId="39d78f521a0d9525" providerId="LiveId" clId="{AF12EA99-7A88-4B54-A911-21D42B833C70}" dt="2020-08-18T11:08:37.433" v="1561" actId="1076"/>
        <pc:sldMkLst>
          <pc:docMk/>
          <pc:sldMk cId="290573862" sldId="578"/>
        </pc:sldMkLst>
        <pc:spChg chg="mod">
          <ac:chgData name="kelly knitter" userId="39d78f521a0d9525" providerId="LiveId" clId="{AF12EA99-7A88-4B54-A911-21D42B833C70}" dt="2020-08-18T11:08:37.433" v="1561" actId="1076"/>
          <ac:spMkLst>
            <pc:docMk/>
            <pc:sldMk cId="290573862" sldId="578"/>
            <ac:spMk id="2" creationId="{D5D1E455-57B7-4DAC-B91D-9C4F5B3E1103}"/>
          </ac:spMkLst>
        </pc:spChg>
        <pc:spChg chg="del">
          <ac:chgData name="kelly knitter" userId="39d78f521a0d9525" providerId="LiveId" clId="{AF12EA99-7A88-4B54-A911-21D42B833C70}" dt="2020-08-18T11:08:24.100" v="1559" actId="478"/>
          <ac:spMkLst>
            <pc:docMk/>
            <pc:sldMk cId="290573862" sldId="578"/>
            <ac:spMk id="3" creationId="{54D14857-2105-4530-AFF0-E5A9FF818798}"/>
          </ac:spMkLst>
        </pc:spChg>
      </pc:sldChg>
      <pc:sldMasterChg chg="del delSldLayout">
        <pc:chgData name="kelly knitter" userId="39d78f521a0d9525" providerId="LiveId" clId="{AF12EA99-7A88-4B54-A911-21D42B833C70}" dt="2020-08-17T21:49:39.577" v="133" actId="47"/>
        <pc:sldMasterMkLst>
          <pc:docMk/>
          <pc:sldMasterMk cId="3721335930" sldId="2147483706"/>
        </pc:sldMasterMkLst>
        <pc:sldLayoutChg chg="del">
          <pc:chgData name="kelly knitter" userId="39d78f521a0d9525" providerId="LiveId" clId="{AF12EA99-7A88-4B54-A911-21D42B833C70}" dt="2020-08-17T21:49:39.577" v="133" actId="47"/>
          <pc:sldLayoutMkLst>
            <pc:docMk/>
            <pc:sldMasterMk cId="3721335930" sldId="2147483706"/>
            <pc:sldLayoutMk cId="3284196782" sldId="2147483707"/>
          </pc:sldLayoutMkLst>
        </pc:sldLayoutChg>
        <pc:sldLayoutChg chg="del">
          <pc:chgData name="kelly knitter" userId="39d78f521a0d9525" providerId="LiveId" clId="{AF12EA99-7A88-4B54-A911-21D42B833C70}" dt="2020-08-17T21:49:39.577" v="133" actId="47"/>
          <pc:sldLayoutMkLst>
            <pc:docMk/>
            <pc:sldMasterMk cId="3721335930" sldId="2147483706"/>
            <pc:sldLayoutMk cId="2700784294" sldId="2147483708"/>
          </pc:sldLayoutMkLst>
        </pc:sldLayoutChg>
        <pc:sldLayoutChg chg="del">
          <pc:chgData name="kelly knitter" userId="39d78f521a0d9525" providerId="LiveId" clId="{AF12EA99-7A88-4B54-A911-21D42B833C70}" dt="2020-08-17T21:49:39.577" v="133" actId="47"/>
          <pc:sldLayoutMkLst>
            <pc:docMk/>
            <pc:sldMasterMk cId="3721335930" sldId="2147483706"/>
            <pc:sldLayoutMk cId="3905499721" sldId="2147483709"/>
          </pc:sldLayoutMkLst>
        </pc:sldLayoutChg>
        <pc:sldLayoutChg chg="del">
          <pc:chgData name="kelly knitter" userId="39d78f521a0d9525" providerId="LiveId" clId="{AF12EA99-7A88-4B54-A911-21D42B833C70}" dt="2020-08-17T21:49:39.577" v="133" actId="47"/>
          <pc:sldLayoutMkLst>
            <pc:docMk/>
            <pc:sldMasterMk cId="3721335930" sldId="2147483706"/>
            <pc:sldLayoutMk cId="3572823598" sldId="2147483710"/>
          </pc:sldLayoutMkLst>
        </pc:sldLayoutChg>
        <pc:sldLayoutChg chg="del">
          <pc:chgData name="kelly knitter" userId="39d78f521a0d9525" providerId="LiveId" clId="{AF12EA99-7A88-4B54-A911-21D42B833C70}" dt="2020-08-17T21:49:39.577" v="133" actId="47"/>
          <pc:sldLayoutMkLst>
            <pc:docMk/>
            <pc:sldMasterMk cId="3721335930" sldId="2147483706"/>
            <pc:sldLayoutMk cId="1359141500" sldId="2147483711"/>
          </pc:sldLayoutMkLst>
        </pc:sldLayoutChg>
        <pc:sldLayoutChg chg="del">
          <pc:chgData name="kelly knitter" userId="39d78f521a0d9525" providerId="LiveId" clId="{AF12EA99-7A88-4B54-A911-21D42B833C70}" dt="2020-08-17T21:49:39.577" v="133" actId="47"/>
          <pc:sldLayoutMkLst>
            <pc:docMk/>
            <pc:sldMasterMk cId="3721335930" sldId="2147483706"/>
            <pc:sldLayoutMk cId="2698617227" sldId="2147483712"/>
          </pc:sldLayoutMkLst>
        </pc:sldLayoutChg>
        <pc:sldLayoutChg chg="del">
          <pc:chgData name="kelly knitter" userId="39d78f521a0d9525" providerId="LiveId" clId="{AF12EA99-7A88-4B54-A911-21D42B833C70}" dt="2020-08-17T21:49:39.577" v="133" actId="47"/>
          <pc:sldLayoutMkLst>
            <pc:docMk/>
            <pc:sldMasterMk cId="3721335930" sldId="2147483706"/>
            <pc:sldLayoutMk cId="364978635" sldId="2147483713"/>
          </pc:sldLayoutMkLst>
        </pc:sldLayoutChg>
        <pc:sldLayoutChg chg="del">
          <pc:chgData name="kelly knitter" userId="39d78f521a0d9525" providerId="LiveId" clId="{AF12EA99-7A88-4B54-A911-21D42B833C70}" dt="2020-08-17T21:49:39.577" v="133" actId="47"/>
          <pc:sldLayoutMkLst>
            <pc:docMk/>
            <pc:sldMasterMk cId="3721335930" sldId="2147483706"/>
            <pc:sldLayoutMk cId="1285829892" sldId="2147483714"/>
          </pc:sldLayoutMkLst>
        </pc:sldLayoutChg>
        <pc:sldLayoutChg chg="del">
          <pc:chgData name="kelly knitter" userId="39d78f521a0d9525" providerId="LiveId" clId="{AF12EA99-7A88-4B54-A911-21D42B833C70}" dt="2020-08-17T21:49:39.577" v="133" actId="47"/>
          <pc:sldLayoutMkLst>
            <pc:docMk/>
            <pc:sldMasterMk cId="3721335930" sldId="2147483706"/>
            <pc:sldLayoutMk cId="582814548" sldId="2147483715"/>
          </pc:sldLayoutMkLst>
        </pc:sldLayoutChg>
        <pc:sldLayoutChg chg="del">
          <pc:chgData name="kelly knitter" userId="39d78f521a0d9525" providerId="LiveId" clId="{AF12EA99-7A88-4B54-A911-21D42B833C70}" dt="2020-08-17T21:49:39.577" v="133" actId="47"/>
          <pc:sldLayoutMkLst>
            <pc:docMk/>
            <pc:sldMasterMk cId="3721335930" sldId="2147483706"/>
            <pc:sldLayoutMk cId="553855954" sldId="2147483716"/>
          </pc:sldLayoutMkLst>
        </pc:sldLayoutChg>
        <pc:sldLayoutChg chg="del">
          <pc:chgData name="kelly knitter" userId="39d78f521a0d9525" providerId="LiveId" clId="{AF12EA99-7A88-4B54-A911-21D42B833C70}" dt="2020-08-17T21:49:39.577" v="133" actId="47"/>
          <pc:sldLayoutMkLst>
            <pc:docMk/>
            <pc:sldMasterMk cId="3721335930" sldId="2147483706"/>
            <pc:sldLayoutMk cId="3596823661" sldId="2147483717"/>
          </pc:sldLayoutMkLst>
        </pc:sldLayoutChg>
      </pc:sldMasterChg>
      <pc:sldMasterChg chg="del delSldLayout">
        <pc:chgData name="kelly knitter" userId="39d78f521a0d9525" providerId="LiveId" clId="{AF12EA99-7A88-4B54-A911-21D42B833C70}" dt="2020-08-17T21:49:39.577" v="133" actId="47"/>
        <pc:sldMasterMkLst>
          <pc:docMk/>
          <pc:sldMasterMk cId="1540158712" sldId="2147483718"/>
        </pc:sldMasterMkLst>
        <pc:sldLayoutChg chg="del">
          <pc:chgData name="kelly knitter" userId="39d78f521a0d9525" providerId="LiveId" clId="{AF12EA99-7A88-4B54-A911-21D42B833C70}" dt="2020-08-17T21:49:39.577" v="133" actId="47"/>
          <pc:sldLayoutMkLst>
            <pc:docMk/>
            <pc:sldMasterMk cId="1540158712" sldId="2147483718"/>
            <pc:sldLayoutMk cId="3366798718" sldId="2147483719"/>
          </pc:sldLayoutMkLst>
        </pc:sldLayoutChg>
        <pc:sldLayoutChg chg="del">
          <pc:chgData name="kelly knitter" userId="39d78f521a0d9525" providerId="LiveId" clId="{AF12EA99-7A88-4B54-A911-21D42B833C70}" dt="2020-08-17T21:49:39.577" v="133" actId="47"/>
          <pc:sldLayoutMkLst>
            <pc:docMk/>
            <pc:sldMasterMk cId="1540158712" sldId="2147483718"/>
            <pc:sldLayoutMk cId="4145077310" sldId="2147483720"/>
          </pc:sldLayoutMkLst>
        </pc:sldLayoutChg>
        <pc:sldLayoutChg chg="del">
          <pc:chgData name="kelly knitter" userId="39d78f521a0d9525" providerId="LiveId" clId="{AF12EA99-7A88-4B54-A911-21D42B833C70}" dt="2020-08-17T21:49:39.577" v="133" actId="47"/>
          <pc:sldLayoutMkLst>
            <pc:docMk/>
            <pc:sldMasterMk cId="1540158712" sldId="2147483718"/>
            <pc:sldLayoutMk cId="3970540748" sldId="2147483721"/>
          </pc:sldLayoutMkLst>
        </pc:sldLayoutChg>
        <pc:sldLayoutChg chg="del">
          <pc:chgData name="kelly knitter" userId="39d78f521a0d9525" providerId="LiveId" clId="{AF12EA99-7A88-4B54-A911-21D42B833C70}" dt="2020-08-17T21:49:39.577" v="133" actId="47"/>
          <pc:sldLayoutMkLst>
            <pc:docMk/>
            <pc:sldMasterMk cId="1540158712" sldId="2147483718"/>
            <pc:sldLayoutMk cId="2621503394" sldId="2147483722"/>
          </pc:sldLayoutMkLst>
        </pc:sldLayoutChg>
        <pc:sldLayoutChg chg="del">
          <pc:chgData name="kelly knitter" userId="39d78f521a0d9525" providerId="LiveId" clId="{AF12EA99-7A88-4B54-A911-21D42B833C70}" dt="2020-08-17T21:49:39.577" v="133" actId="47"/>
          <pc:sldLayoutMkLst>
            <pc:docMk/>
            <pc:sldMasterMk cId="1540158712" sldId="2147483718"/>
            <pc:sldLayoutMk cId="2475222450" sldId="2147483723"/>
          </pc:sldLayoutMkLst>
        </pc:sldLayoutChg>
        <pc:sldLayoutChg chg="del">
          <pc:chgData name="kelly knitter" userId="39d78f521a0d9525" providerId="LiveId" clId="{AF12EA99-7A88-4B54-A911-21D42B833C70}" dt="2020-08-17T21:49:39.577" v="133" actId="47"/>
          <pc:sldLayoutMkLst>
            <pc:docMk/>
            <pc:sldMasterMk cId="1540158712" sldId="2147483718"/>
            <pc:sldLayoutMk cId="1503840924" sldId="2147483724"/>
          </pc:sldLayoutMkLst>
        </pc:sldLayoutChg>
        <pc:sldLayoutChg chg="del">
          <pc:chgData name="kelly knitter" userId="39d78f521a0d9525" providerId="LiveId" clId="{AF12EA99-7A88-4B54-A911-21D42B833C70}" dt="2020-08-17T21:49:39.577" v="133" actId="47"/>
          <pc:sldLayoutMkLst>
            <pc:docMk/>
            <pc:sldMasterMk cId="1540158712" sldId="2147483718"/>
            <pc:sldLayoutMk cId="3112102378" sldId="2147483725"/>
          </pc:sldLayoutMkLst>
        </pc:sldLayoutChg>
        <pc:sldLayoutChg chg="del">
          <pc:chgData name="kelly knitter" userId="39d78f521a0d9525" providerId="LiveId" clId="{AF12EA99-7A88-4B54-A911-21D42B833C70}" dt="2020-08-17T21:49:39.577" v="133" actId="47"/>
          <pc:sldLayoutMkLst>
            <pc:docMk/>
            <pc:sldMasterMk cId="1540158712" sldId="2147483718"/>
            <pc:sldLayoutMk cId="149013565" sldId="2147483726"/>
          </pc:sldLayoutMkLst>
        </pc:sldLayoutChg>
        <pc:sldLayoutChg chg="del">
          <pc:chgData name="kelly knitter" userId="39d78f521a0d9525" providerId="LiveId" clId="{AF12EA99-7A88-4B54-A911-21D42B833C70}" dt="2020-08-17T21:49:39.577" v="133" actId="47"/>
          <pc:sldLayoutMkLst>
            <pc:docMk/>
            <pc:sldMasterMk cId="1540158712" sldId="2147483718"/>
            <pc:sldLayoutMk cId="3278117553" sldId="2147483727"/>
          </pc:sldLayoutMkLst>
        </pc:sldLayoutChg>
        <pc:sldLayoutChg chg="del">
          <pc:chgData name="kelly knitter" userId="39d78f521a0d9525" providerId="LiveId" clId="{AF12EA99-7A88-4B54-A911-21D42B833C70}" dt="2020-08-17T21:49:39.577" v="133" actId="47"/>
          <pc:sldLayoutMkLst>
            <pc:docMk/>
            <pc:sldMasterMk cId="1540158712" sldId="2147483718"/>
            <pc:sldLayoutMk cId="61666158" sldId="2147483728"/>
          </pc:sldLayoutMkLst>
        </pc:sldLayoutChg>
        <pc:sldLayoutChg chg="del">
          <pc:chgData name="kelly knitter" userId="39d78f521a0d9525" providerId="LiveId" clId="{AF12EA99-7A88-4B54-A911-21D42B833C70}" dt="2020-08-17T21:49:39.577" v="133" actId="47"/>
          <pc:sldLayoutMkLst>
            <pc:docMk/>
            <pc:sldMasterMk cId="1540158712" sldId="2147483718"/>
            <pc:sldLayoutMk cId="4260583441" sldId="214748372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1072D-D083-42BA-AB5A-669CC6E0007E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FDAF3-B1AE-4E75-BE2F-5C7708332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53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3B458-7F2D-49FE-960C-F63E2694D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0E1A03-A470-4E75-A68C-12800F167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D73B7C-31B8-4FE0-B4A6-E52A8701A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02331-6FFE-49BC-8C6B-323F28F2B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07C4F-18FE-4908-88BD-42AF7601D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469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09E23-3271-478A-8715-670A3657D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25188B-57DF-484B-92DB-58DD5BA306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81317-BC93-4063-A4DC-EC05D78BF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96EB2-44ED-463D-9C56-398373B06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99942-EB21-415E-A8A9-41B3B7119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954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6B4918-974F-4042-B09E-EC118D7F84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E81D89-CCF1-4D17-A3BB-45DD0ABE94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4CC08-14DD-4DD0-BAED-E3412233C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B7F5B-D4C4-4B98-B9CF-BB8B64AD4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E0C01-52A1-44E9-A5B2-87BB66498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63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5615"/>
            <a:ext cx="10515600" cy="49957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4340"/>
            <a:ext cx="10515600" cy="5543135"/>
          </a:xfrm>
        </p:spPr>
        <p:txBody>
          <a:bodyPr/>
          <a:lstStyle>
            <a:lvl1pPr>
              <a:defRPr>
                <a:latin typeface=" Arial"/>
              </a:defRPr>
            </a:lvl1pPr>
            <a:lvl2pPr>
              <a:defRPr>
                <a:latin typeface=" Arial"/>
              </a:defRPr>
            </a:lvl2pPr>
            <a:lvl3pPr>
              <a:defRPr>
                <a:latin typeface=" Arial"/>
              </a:defRPr>
            </a:lvl3pPr>
            <a:lvl4pPr>
              <a:defRPr>
                <a:latin typeface=" Arial"/>
              </a:defRPr>
            </a:lvl4pPr>
            <a:lvl5pPr>
              <a:defRPr>
                <a:latin typeface=" Arial"/>
              </a:defRPr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</p:spTree>
    <p:extLst>
      <p:ext uri="{BB962C8B-B14F-4D97-AF65-F5344CB8AC3E}">
        <p14:creationId xmlns:p14="http://schemas.microsoft.com/office/powerpoint/2010/main" val="1249011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2667"/>
            <a:ext cx="109728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93" tIns="43247" rIns="86493" bIns="4324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4083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4808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8F61E1B-302F-4CFC-B9B3-ADF0789D915C}" type="datetimeFigureOut">
              <a:rPr lang="en-US" smtClean="0">
                <a:solidFill>
                  <a:srgbClr val="000000"/>
                </a:solidFill>
              </a:rPr>
              <a:pPr/>
              <a:t>8/17/2020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680241A-FA96-4B2F-A06B-4292C85BD27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232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4788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84167" y="6589714"/>
            <a:ext cx="1570567" cy="3397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rial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Slide </a:t>
            </a:r>
            <a:fld id="{9E9A69B0-F285-49E2-ACBF-3071455CB75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r>
              <a:rPr lang="en-US" dirty="0">
                <a:solidFill>
                  <a:prstClr val="black"/>
                </a:solidFill>
              </a:rPr>
              <a:t> of 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4400" y="76201"/>
            <a:ext cx="1016275" cy="703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801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EE5EFE1E-3013-4419-9C64-738D2421100C}" type="datetimeFigureOut">
              <a:rPr lang="en-US" smtClean="0">
                <a:solidFill>
                  <a:srgbClr val="000000"/>
                </a:solidFill>
              </a:rPr>
              <a:pPr/>
              <a:t>8/17/2020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65615290-3FCE-4347-9D26-A4EBB39FD08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318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4"/>
            <a:ext cx="103632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E546-7D09-4171-8BC5-4409DCCD51C7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0F8F5-9319-4153-BF72-DD3451CA0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475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465F9-E64F-4320-9D4B-5C4731C01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472A3-E922-4DEB-A235-E2BFEBF65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23467-941C-459F-AAC4-241837C7A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D7329-8231-4226-9EA1-F1A17F397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CFA92-3220-48E8-A6E3-F12EAC082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170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E546-7D09-4171-8BC5-4409DCCD51C7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0F8F5-9319-4153-BF72-DD3451CA0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417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0"/>
            <a:ext cx="105156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E546-7D09-4171-8BC5-4409DCCD51C7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0F8F5-9319-4153-BF72-DD3451CA0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4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E546-7D09-4171-8BC5-4409DCCD51C7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0F8F5-9319-4153-BF72-DD3451CA0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489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E546-7D09-4171-8BC5-4409DCCD51C7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0F8F5-9319-4153-BF72-DD3451CA0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798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E546-7D09-4171-8BC5-4409DCCD51C7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0F8F5-9319-4153-BF72-DD3451CA0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898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99013E-F767-48B9-8BC0-F8464F2075E6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0"/>
            <a:ext cx="12193593" cy="68586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25C6F6-5747-4838-9F72-F5D671599A66}"/>
              </a:ext>
            </a:extLst>
          </p:cNvPr>
          <p:cNvSpPr txBox="1"/>
          <p:nvPr userDrawn="1"/>
        </p:nvSpPr>
        <p:spPr>
          <a:xfrm>
            <a:off x="684010" y="5402948"/>
            <a:ext cx="10823984" cy="32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36" dirty="0">
                <a:solidFill>
                  <a:schemeClr val="bg1">
                    <a:lumMod val="95000"/>
                  </a:schemeClr>
                </a:solidFill>
              </a:rPr>
              <a:t>INSERT DRIVE INFO HERE</a:t>
            </a:r>
          </a:p>
        </p:txBody>
      </p:sp>
    </p:spTree>
    <p:extLst>
      <p:ext uri="{BB962C8B-B14F-4D97-AF65-F5344CB8AC3E}">
        <p14:creationId xmlns:p14="http://schemas.microsoft.com/office/powerpoint/2010/main" val="9323175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E546-7D09-4171-8BC5-4409DCCD51C7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0F8F5-9319-4153-BF72-DD3451CA0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331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1" cy="4873625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E546-7D09-4171-8BC5-4409DCCD51C7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0F8F5-9319-4153-BF72-DD3451CA0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9138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E546-7D09-4171-8BC5-4409DCCD51C7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0F8F5-9319-4153-BF72-DD3451CA0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158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E546-7D09-4171-8BC5-4409DCCD51C7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0F8F5-9319-4153-BF72-DD3451CA0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870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66EE2-2246-4405-B649-7A280870F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89A4F5-95AE-4240-A90A-5637B8A18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AACDD-D6AC-4B8E-BFEC-2E4E0C475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C82F5-ECF2-422B-8573-8F640EA22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C8617-FCF2-4BF5-ADC0-3D0D49195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05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E2758-C2DE-4A34-993D-E3996FE7A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26116-B3A8-4EBD-88B1-49007445C4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50289D-0508-41C5-A6E1-33770ABE86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880239-0C3F-454C-A107-990202DC1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C3913A-57BD-4557-9F7F-BB7676400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5C35AC-5AE2-476C-A58B-3EE9063B2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853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EC81C-9EDA-4C16-91AD-A676C3895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AE7B4F-1025-4425-AB79-D011CA041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4EE2-8F9D-4E1A-B356-1F78167148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C5ECF7-248D-4509-81E5-49ED178C25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AE1E55-0D2E-476F-96BE-5C3C964589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73124A-85F4-4458-982F-526E03272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8/17/2020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9B427C-D3A4-41CD-8DEC-DB18BA88D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E3DE39-38A5-4015-B8B2-99E5AFADA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796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E7404-1493-478B-905D-636ED86C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CC7648-5BF1-4CFD-B429-02B4626E6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8/17/2020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AFE16A-E2D5-48C1-AD32-E9BE57A52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A0B497-C75E-4881-A5C1-E51D74387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731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4815FF-5E89-4E77-AF9E-E8B6C784F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8/17/2020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D4E621-67A2-438D-9465-9AE00D705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A31419-9E89-4C49-826D-5AC0EA36D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774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6BEBE-7E57-429A-B9E9-4ED52C725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9B17A-2B90-4654-8403-5D3782046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52B3FA-BD54-47D2-8AD3-7CF8440A25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358130-8978-4083-BFF7-4D2BBDE8E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1FE74F-79B3-43DF-92F4-A0B3EA301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A0E287-2F41-4FEE-BF3F-A404C5819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676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C8717-0A8A-46BB-8D56-E6E5B8C03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3BFB04-7D2D-4744-AE06-E0DA2F4279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C19B6B-C9BD-439E-8260-A118423022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990A0-B9FA-4A72-9EE1-6F4953422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0CE2AA-C51F-4062-9EAB-0D4FF05C7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CC7CA9-85F2-4646-8576-167F3D6FA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77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A3D37C-B16F-4134-815F-C89F90723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0B60C-7D33-4A35-9FEB-CB859DB6F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3AA2C-F880-4F16-B276-EFDB8FA2E6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F041E-0117-43AF-9486-80E759341B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5149D-935D-419C-B368-174A062277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274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9400"/>
            <a:ext cx="12192000" cy="24384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66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(Arial 28, bold, italicized)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08101"/>
            <a:ext cx="10515600" cy="4968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r>
              <a:rPr lang="en-US" dirty="0"/>
              <a:t>Guidance-</a:t>
            </a:r>
          </a:p>
          <a:p>
            <a:pPr lvl="5"/>
            <a:r>
              <a:rPr lang="en-US" dirty="0"/>
              <a:t>Content slides:</a:t>
            </a:r>
          </a:p>
          <a:p>
            <a:pPr lvl="6"/>
            <a:r>
              <a:rPr lang="en-US" dirty="0"/>
              <a:t>Title: Arial 28, bold, italicized</a:t>
            </a:r>
          </a:p>
          <a:p>
            <a:pPr lvl="6"/>
            <a:r>
              <a:rPr lang="en-US" dirty="0"/>
              <a:t>Body: Arial</a:t>
            </a:r>
          </a:p>
          <a:p>
            <a:pPr lvl="5"/>
            <a:r>
              <a:rPr lang="en-US" dirty="0"/>
              <a:t>Bullet comments preferred to full sentences</a:t>
            </a:r>
          </a:p>
          <a:p>
            <a:pPr lvl="5"/>
            <a:r>
              <a:rPr lang="en-US" dirty="0"/>
              <a:t>Ensure slides are marked properly to prevent unauthorized release</a:t>
            </a:r>
          </a:p>
          <a:p>
            <a:pPr lvl="5"/>
            <a:r>
              <a:rPr lang="en-US" dirty="0"/>
              <a:t>Page number: Arial 16, bold, white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47610" y="6629401"/>
            <a:ext cx="641522" cy="276999"/>
          </a:xfrm>
          <a:prstGeom prst="rect">
            <a:avLst/>
          </a:prstGeom>
          <a:noFill/>
          <a:effectLst>
            <a:outerShdw blurRad="38100" dist="12700" dir="1800000" algn="t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4"/>
                </a:solidFill>
                <a:latin typeface="Agency FB" panose="020B0503020202020204" pitchFamily="34" charset="0"/>
              </a:rPr>
              <a:t>Compete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048551" y="6629401"/>
            <a:ext cx="700833" cy="276999"/>
          </a:xfrm>
          <a:prstGeom prst="rect">
            <a:avLst/>
          </a:prstGeom>
          <a:noFill/>
          <a:effectLst>
            <a:outerShdw blurRad="38100" dist="12700" dir="1800000" algn="t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4"/>
                </a:solidFill>
                <a:latin typeface="Agency FB" panose="020B0503020202020204" pitchFamily="34" charset="0"/>
              </a:rPr>
              <a:t>Penetrate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4008428" y="6629401"/>
            <a:ext cx="875561" cy="276999"/>
          </a:xfrm>
          <a:prstGeom prst="rect">
            <a:avLst/>
          </a:prstGeom>
          <a:noFill/>
          <a:effectLst>
            <a:outerShdw blurRad="38100" dist="12700" dir="1800000" algn="t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4"/>
                </a:solidFill>
                <a:latin typeface="Agency FB" panose="020B0503020202020204" pitchFamily="34" charset="0"/>
              </a:rPr>
              <a:t>Dis-Integrate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5792893" y="6629401"/>
            <a:ext cx="530915" cy="276999"/>
          </a:xfrm>
          <a:prstGeom prst="rect">
            <a:avLst/>
          </a:prstGeom>
          <a:noFill/>
          <a:effectLst>
            <a:outerShdw blurRad="38100" dist="12700" dir="1800000" algn="t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4"/>
                </a:solidFill>
                <a:latin typeface="Agency FB" panose="020B0503020202020204" pitchFamily="34" charset="0"/>
              </a:rPr>
              <a:t>Exploit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7667510" y="6629401"/>
            <a:ext cx="821059" cy="276999"/>
          </a:xfrm>
          <a:prstGeom prst="rect">
            <a:avLst/>
          </a:prstGeom>
          <a:noFill/>
          <a:effectLst>
            <a:outerShdw blurRad="38100" dist="12700" dir="1800000" algn="t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4"/>
                </a:solidFill>
                <a:latin typeface="Agency FB" panose="020B0503020202020204" pitchFamily="34" charset="0"/>
              </a:rPr>
              <a:t>Re-Compete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283953" y="6612580"/>
            <a:ext cx="9080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3BF3D52-40DC-457C-B072-ACEA0AAFBAF8}" type="slidenum">
              <a:rPr lang="en-US" sz="1350" b="1" smtClean="0">
                <a:solidFill>
                  <a:schemeClr val="accent4"/>
                </a:solidFill>
                <a:latin typeface=" Arial"/>
              </a:rPr>
              <a:pPr algn="r"/>
              <a:t>‹#›</a:t>
            </a:fld>
            <a:endParaRPr lang="en-US" sz="1350" b="1" dirty="0">
              <a:solidFill>
                <a:schemeClr val="accent4"/>
              </a:solidFill>
              <a:latin typeface=" Arial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5546813" y="2"/>
            <a:ext cx="8659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accent6">
                    <a:lumMod val="50000"/>
                  </a:schemeClr>
                </a:solidFill>
              </a:rPr>
              <a:t>UNCLASSIFIED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5546813" y="6490328"/>
            <a:ext cx="8659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accent6">
                    <a:lumMod val="50000"/>
                  </a:schemeClr>
                </a:solidFill>
              </a:rPr>
              <a:t>UNCLASSIFIED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681847"/>
            <a:ext cx="12192000" cy="83814"/>
          </a:xfrm>
          <a:prstGeom prst="rect">
            <a:avLst/>
          </a:prstGeom>
          <a:gradFill flip="none" rotWithShape="1">
            <a:gsLst>
              <a:gs pos="37000">
                <a:schemeClr val="tx1"/>
              </a:gs>
              <a:gs pos="64000">
                <a:schemeClr val="tx1"/>
              </a:gs>
              <a:gs pos="92000">
                <a:schemeClr val="accent4"/>
              </a:gs>
              <a:gs pos="100000">
                <a:schemeClr val="tx1"/>
              </a:gs>
              <a:gs pos="6000">
                <a:srgbClr val="806000"/>
              </a:gs>
              <a:gs pos="0">
                <a:schemeClr val="tx1"/>
              </a:gs>
              <a:gs pos="10000">
                <a:schemeClr val="accent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161" y="116178"/>
            <a:ext cx="730643" cy="712157"/>
          </a:xfrm>
          <a:prstGeom prst="rect">
            <a:avLst/>
          </a:prstGeom>
        </p:spPr>
      </p:pic>
      <p:pic>
        <p:nvPicPr>
          <p:cNvPr id="7" name="Picture 6" descr="imagesCAIMVJYX.jpg"/>
          <p:cNvPicPr>
            <a:picLocks noChangeAspect="1"/>
          </p:cNvPicPr>
          <p:nvPr userDrawn="1"/>
        </p:nvPicPr>
        <p:blipFill rotWithShape="1">
          <a:blip r:embed="rId5" cstate="print"/>
          <a:srcRect l="6445" t="3205" r="7709" b="3739"/>
          <a:stretch/>
        </p:blipFill>
        <p:spPr>
          <a:xfrm>
            <a:off x="227087" y="114300"/>
            <a:ext cx="723981" cy="71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60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 dt="0"/>
  <p:txStyles>
    <p:titleStyle>
      <a:lvl1pPr algn="ctr" defTabSz="914378" rtl="0" eaLnBrk="1" latinLnBrk="0" hangingPunct="1">
        <a:lnSpc>
          <a:spcPct val="90000"/>
        </a:lnSpc>
        <a:spcBef>
          <a:spcPct val="0"/>
        </a:spcBef>
        <a:buNone/>
        <a:defRPr sz="2800" b="1" i="1" kern="1200" baseline="0">
          <a:solidFill>
            <a:schemeClr val="tx1"/>
          </a:solidFill>
          <a:latin typeface=" Arial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 Arial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28">
          <p15:clr>
            <a:srgbClr val="F26B43"/>
          </p15:clr>
        </p15:guide>
        <p15:guide id="2" pos="56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7771" y="8482"/>
            <a:ext cx="12184229" cy="784692"/>
          </a:xfrm>
          <a:prstGeom prst="rect">
            <a:avLst/>
          </a:prstGeom>
          <a:noFill/>
          <a:ln w="28575" cap="flat" cmpd="sng" algn="ctr">
            <a:solidFill>
              <a:srgbClr val="6600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5615517" y="21266"/>
            <a:ext cx="6576483" cy="768660"/>
          </a:xfrm>
          <a:prstGeom prst="rect">
            <a:avLst/>
          </a:prstGeom>
          <a:noFill/>
          <a:ln w="28575" cap="flat" cmpd="sng" algn="ctr">
            <a:solidFill>
              <a:srgbClr val="6600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</a:endParaRPr>
          </a:p>
        </p:txBody>
      </p:sp>
      <p:sp>
        <p:nvSpPr>
          <p:cNvPr id="8" name="bk object 16"/>
          <p:cNvSpPr/>
          <p:nvPr userDrawn="1"/>
        </p:nvSpPr>
        <p:spPr>
          <a:xfrm>
            <a:off x="1" y="29947"/>
            <a:ext cx="5601660" cy="76321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>
              <a:solidFill>
                <a:srgbClr val="000000"/>
              </a:solidFill>
            </a:endParaRPr>
          </a:p>
        </p:txBody>
      </p:sp>
      <p:sp>
        <p:nvSpPr>
          <p:cNvPr id="9" name="bk object 20"/>
          <p:cNvSpPr/>
          <p:nvPr userDrawn="1"/>
        </p:nvSpPr>
        <p:spPr>
          <a:xfrm>
            <a:off x="123053" y="95267"/>
            <a:ext cx="675979" cy="62374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>
              <a:solidFill>
                <a:srgbClr val="000000"/>
              </a:solidFill>
            </a:endParaRPr>
          </a:p>
        </p:txBody>
      </p:sp>
      <p:sp>
        <p:nvSpPr>
          <p:cNvPr id="10" name="bk object 21"/>
          <p:cNvSpPr/>
          <p:nvPr userDrawn="1"/>
        </p:nvSpPr>
        <p:spPr>
          <a:xfrm>
            <a:off x="818662" y="110656"/>
            <a:ext cx="861124" cy="6098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>
              <a:solidFill>
                <a:srgbClr val="000000"/>
              </a:solidFill>
            </a:endParaRPr>
          </a:p>
        </p:txBody>
      </p:sp>
      <p:sp>
        <p:nvSpPr>
          <p:cNvPr id="11" name="object 2"/>
          <p:cNvSpPr txBox="1">
            <a:spLocks/>
          </p:cNvSpPr>
          <p:nvPr userDrawn="1"/>
        </p:nvSpPr>
        <p:spPr>
          <a:xfrm>
            <a:off x="1746350" y="92538"/>
            <a:ext cx="86993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12700">
              <a:defRPr/>
            </a:pPr>
            <a:r>
              <a:rPr lang="en-US" sz="2400" kern="0" dirty="0">
                <a:solidFill>
                  <a:srgbClr val="000000"/>
                </a:solidFill>
              </a:rPr>
              <a:t>ARMY</a:t>
            </a:r>
            <a:r>
              <a:rPr lang="en-US" sz="2400" kern="0" spc="-30" dirty="0">
                <a:solidFill>
                  <a:srgbClr val="660033"/>
                </a:solidFill>
              </a:rPr>
              <a:t> </a:t>
            </a:r>
            <a:r>
              <a:rPr lang="en-US" sz="2400" kern="0" dirty="0">
                <a:solidFill>
                  <a:srgbClr val="660033"/>
                </a:solidFill>
              </a:rPr>
              <a:t>M</a:t>
            </a:r>
            <a:r>
              <a:rPr lang="en-US" sz="2400" kern="0" spc="-5" dirty="0">
                <a:solidFill>
                  <a:srgbClr val="660033"/>
                </a:solidFill>
              </a:rPr>
              <a:t>E</a:t>
            </a:r>
            <a:r>
              <a:rPr lang="en-US" sz="2400" kern="0" dirty="0">
                <a:solidFill>
                  <a:srgbClr val="660033"/>
                </a:solidFill>
              </a:rPr>
              <a:t>DICINE</a:t>
            </a:r>
          </a:p>
        </p:txBody>
      </p:sp>
      <p:sp>
        <p:nvSpPr>
          <p:cNvPr id="12" name="object 3"/>
          <p:cNvSpPr txBox="1"/>
          <p:nvPr userDrawn="1"/>
        </p:nvSpPr>
        <p:spPr>
          <a:xfrm>
            <a:off x="1746349" y="371609"/>
            <a:ext cx="3776133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75"/>
              </a:lnSpc>
            </a:pPr>
            <a:r>
              <a:rPr sz="1800" b="1" i="1" spc="20" dirty="0">
                <a:solidFill>
                  <a:prstClr val="black"/>
                </a:solidFill>
                <a:cs typeface="Arial"/>
              </a:rPr>
              <a:t>O</a:t>
            </a:r>
            <a:r>
              <a:rPr sz="1800" b="1" i="1" spc="10" dirty="0">
                <a:solidFill>
                  <a:prstClr val="black"/>
                </a:solidFill>
                <a:cs typeface="Arial"/>
              </a:rPr>
              <a:t>n</a:t>
            </a:r>
            <a:r>
              <a:rPr sz="1800" b="1" i="1" spc="20" dirty="0">
                <a:solidFill>
                  <a:prstClr val="black"/>
                </a:solidFill>
                <a:cs typeface="Arial"/>
              </a:rPr>
              <a:t>e</a:t>
            </a:r>
            <a:r>
              <a:rPr sz="1800" b="1" i="1" spc="25" dirty="0">
                <a:solidFill>
                  <a:prstClr val="black"/>
                </a:solidFill>
                <a:cs typeface="Arial"/>
              </a:rPr>
              <a:t> </a:t>
            </a:r>
            <a:r>
              <a:rPr sz="1800" b="1" i="1" spc="-60" dirty="0">
                <a:solidFill>
                  <a:prstClr val="black"/>
                </a:solidFill>
                <a:cs typeface="Arial"/>
              </a:rPr>
              <a:t>T</a:t>
            </a:r>
            <a:r>
              <a:rPr sz="1800" b="1" i="1" spc="15" dirty="0">
                <a:solidFill>
                  <a:prstClr val="black"/>
                </a:solidFill>
                <a:cs typeface="Arial"/>
              </a:rPr>
              <a:t>eam</a:t>
            </a:r>
            <a:r>
              <a:rPr sz="1800" b="1" i="1" spc="35" dirty="0">
                <a:solidFill>
                  <a:prstClr val="black"/>
                </a:solidFill>
                <a:cs typeface="Arial"/>
              </a:rPr>
              <a:t>…</a:t>
            </a:r>
            <a:r>
              <a:rPr sz="1800" b="1" i="1" spc="20" dirty="0">
                <a:solidFill>
                  <a:prstClr val="black"/>
                </a:solidFill>
                <a:cs typeface="Arial"/>
              </a:rPr>
              <a:t>O</a:t>
            </a:r>
            <a:r>
              <a:rPr sz="1800" b="1" i="1" spc="10" dirty="0">
                <a:solidFill>
                  <a:prstClr val="black"/>
                </a:solidFill>
                <a:cs typeface="Arial"/>
              </a:rPr>
              <a:t>n</a:t>
            </a:r>
            <a:r>
              <a:rPr sz="1800" b="1" i="1" spc="20" dirty="0">
                <a:solidFill>
                  <a:prstClr val="black"/>
                </a:solidFill>
                <a:cs typeface="Arial"/>
              </a:rPr>
              <a:t>e</a:t>
            </a:r>
            <a:r>
              <a:rPr sz="1800" b="1" i="1" spc="50" dirty="0">
                <a:solidFill>
                  <a:prstClr val="black"/>
                </a:solidFill>
                <a:cs typeface="Arial"/>
              </a:rPr>
              <a:t> </a:t>
            </a:r>
            <a:r>
              <a:rPr sz="1800" b="1" i="1" spc="15" dirty="0">
                <a:solidFill>
                  <a:prstClr val="black"/>
                </a:solidFill>
                <a:cs typeface="Arial"/>
              </a:rPr>
              <a:t>P</a:t>
            </a:r>
            <a:r>
              <a:rPr sz="1800" b="1" i="1" spc="10" dirty="0">
                <a:solidFill>
                  <a:prstClr val="black"/>
                </a:solidFill>
                <a:cs typeface="Arial"/>
              </a:rPr>
              <a:t>u</a:t>
            </a:r>
            <a:r>
              <a:rPr sz="1800" b="1" i="1" spc="15" dirty="0">
                <a:solidFill>
                  <a:prstClr val="black"/>
                </a:solidFill>
                <a:cs typeface="Arial"/>
              </a:rPr>
              <a:t>r</a:t>
            </a:r>
            <a:r>
              <a:rPr sz="1800" b="1" i="1" spc="10" dirty="0">
                <a:solidFill>
                  <a:prstClr val="black"/>
                </a:solidFill>
                <a:cs typeface="Arial"/>
              </a:rPr>
              <a:t>po</a:t>
            </a:r>
            <a:r>
              <a:rPr sz="1800" b="1" i="1" spc="15" dirty="0">
                <a:solidFill>
                  <a:prstClr val="black"/>
                </a:solidFill>
                <a:cs typeface="Arial"/>
              </a:rPr>
              <a:t>s</a:t>
            </a:r>
            <a:r>
              <a:rPr sz="1800" b="1" i="1" spc="20" dirty="0">
                <a:solidFill>
                  <a:prstClr val="black"/>
                </a:solidFill>
                <a:cs typeface="Arial"/>
              </a:rPr>
              <a:t>e</a:t>
            </a:r>
            <a:endParaRPr sz="1800" dirty="0">
              <a:solidFill>
                <a:prstClr val="black"/>
              </a:solidFill>
              <a:cs typeface="Arial"/>
            </a:endParaRPr>
          </a:p>
          <a:p>
            <a:pPr marL="12700">
              <a:lnSpc>
                <a:spcPts val="1105"/>
              </a:lnSpc>
            </a:pPr>
            <a:r>
              <a:rPr sz="1000" b="1" i="1" spc="5" dirty="0">
                <a:solidFill>
                  <a:prstClr val="black"/>
                </a:solidFill>
                <a:cs typeface="Arial"/>
              </a:rPr>
              <a:t>C</a:t>
            </a:r>
            <a:r>
              <a:rPr sz="1000" b="1" i="1" spc="10" dirty="0">
                <a:solidFill>
                  <a:prstClr val="black"/>
                </a:solidFill>
                <a:cs typeface="Arial"/>
              </a:rPr>
              <a:t>on</a:t>
            </a:r>
            <a:r>
              <a:rPr sz="1000" b="1" i="1" spc="5" dirty="0">
                <a:solidFill>
                  <a:prstClr val="black"/>
                </a:solidFill>
                <a:cs typeface="Arial"/>
              </a:rPr>
              <a:t>serv</a:t>
            </a:r>
            <a:r>
              <a:rPr sz="1000" b="1" i="1" spc="10" dirty="0">
                <a:solidFill>
                  <a:prstClr val="black"/>
                </a:solidFill>
                <a:cs typeface="Arial"/>
              </a:rPr>
              <a:t>ing</a:t>
            </a:r>
            <a:r>
              <a:rPr sz="1000" b="1" i="1" spc="20" dirty="0">
                <a:solidFill>
                  <a:prstClr val="black"/>
                </a:solidFill>
                <a:cs typeface="Arial"/>
              </a:rPr>
              <a:t> </a:t>
            </a:r>
            <a:r>
              <a:rPr sz="1000" b="1" i="1" dirty="0">
                <a:solidFill>
                  <a:prstClr val="black"/>
                </a:solidFill>
                <a:cs typeface="Arial"/>
              </a:rPr>
              <a:t>t</a:t>
            </a:r>
            <a:r>
              <a:rPr sz="1000" b="1" i="1" spc="10" dirty="0">
                <a:solidFill>
                  <a:prstClr val="black"/>
                </a:solidFill>
                <a:cs typeface="Arial"/>
              </a:rPr>
              <a:t>he</a:t>
            </a:r>
            <a:r>
              <a:rPr sz="1000" b="1" i="1" spc="5" dirty="0">
                <a:solidFill>
                  <a:prstClr val="black"/>
                </a:solidFill>
                <a:cs typeface="Arial"/>
              </a:rPr>
              <a:t> </a:t>
            </a:r>
            <a:r>
              <a:rPr sz="1000" b="1" i="1" spc="10" dirty="0">
                <a:solidFill>
                  <a:prstClr val="black"/>
                </a:solidFill>
                <a:cs typeface="Arial"/>
              </a:rPr>
              <a:t>Figh</a:t>
            </a:r>
            <a:r>
              <a:rPr sz="1000" b="1" i="1" dirty="0">
                <a:solidFill>
                  <a:prstClr val="black"/>
                </a:solidFill>
                <a:cs typeface="Arial"/>
              </a:rPr>
              <a:t>t</a:t>
            </a:r>
            <a:r>
              <a:rPr sz="1000" b="1" i="1" spc="10" dirty="0">
                <a:solidFill>
                  <a:prstClr val="black"/>
                </a:solidFill>
                <a:cs typeface="Arial"/>
              </a:rPr>
              <a:t>ing S</a:t>
            </a:r>
            <a:r>
              <a:rPr sz="1000" b="1" i="1" dirty="0">
                <a:solidFill>
                  <a:prstClr val="black"/>
                </a:solidFill>
                <a:cs typeface="Arial"/>
              </a:rPr>
              <a:t>tre</a:t>
            </a:r>
            <a:r>
              <a:rPr sz="1000" b="1" i="1" spc="10" dirty="0">
                <a:solidFill>
                  <a:prstClr val="black"/>
                </a:solidFill>
                <a:cs typeface="Arial"/>
              </a:rPr>
              <a:t>ng</a:t>
            </a:r>
            <a:r>
              <a:rPr sz="1000" b="1" i="1" dirty="0">
                <a:solidFill>
                  <a:prstClr val="black"/>
                </a:solidFill>
                <a:cs typeface="Arial"/>
              </a:rPr>
              <a:t>t</a:t>
            </a:r>
            <a:r>
              <a:rPr sz="1000" b="1" i="1" spc="10" dirty="0">
                <a:solidFill>
                  <a:prstClr val="black"/>
                </a:solidFill>
                <a:cs typeface="Arial"/>
              </a:rPr>
              <a:t>h Sin</a:t>
            </a:r>
            <a:r>
              <a:rPr sz="1000" b="1" i="1" spc="5" dirty="0">
                <a:solidFill>
                  <a:prstClr val="black"/>
                </a:solidFill>
                <a:cs typeface="Arial"/>
              </a:rPr>
              <a:t>c</a:t>
            </a:r>
            <a:r>
              <a:rPr sz="1000" b="1" i="1" spc="10" dirty="0">
                <a:solidFill>
                  <a:prstClr val="black"/>
                </a:solidFill>
                <a:cs typeface="Arial"/>
              </a:rPr>
              <a:t>e</a:t>
            </a:r>
            <a:r>
              <a:rPr sz="1000" b="1" i="1" spc="-10" dirty="0">
                <a:solidFill>
                  <a:prstClr val="black"/>
                </a:solidFill>
                <a:cs typeface="Arial"/>
              </a:rPr>
              <a:t> </a:t>
            </a:r>
            <a:r>
              <a:rPr sz="1000" b="1" i="1" spc="5" dirty="0">
                <a:solidFill>
                  <a:prstClr val="black"/>
                </a:solidFill>
                <a:cs typeface="Arial"/>
              </a:rPr>
              <a:t>177</a:t>
            </a:r>
            <a:r>
              <a:rPr sz="1000" b="1" i="1" spc="10" dirty="0">
                <a:solidFill>
                  <a:prstClr val="black"/>
                </a:solidFill>
                <a:cs typeface="Arial"/>
              </a:rPr>
              <a:t>5</a:t>
            </a:r>
            <a:endParaRPr sz="1000" dirty="0">
              <a:solidFill>
                <a:prstClr val="black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885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3" r:id="rId6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5pPr>
      <a:lvl6pPr marL="432465" algn="ctr" defTabSz="914485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6pPr>
      <a:lvl7pPr marL="864931" algn="ctr" defTabSz="914485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7pPr>
      <a:lvl8pPr marL="1297396" algn="ctr" defTabSz="914485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8pPr>
      <a:lvl9pPr marL="1729862" algn="ctr" defTabSz="914485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9pPr>
    </p:titleStyle>
    <p:bodyStyle>
      <a:lvl1pPr marL="215900" indent="-215900" algn="l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SzPct val="125000"/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Char char="–"/>
        <a:defRPr sz="2100">
          <a:solidFill>
            <a:schemeClr val="tx1"/>
          </a:solidFill>
          <a:latin typeface="+mn-lt"/>
        </a:defRPr>
      </a:lvl2pPr>
      <a:lvl3pPr marL="1081088" indent="-165100" algn="l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Char char="•"/>
        <a:defRPr sz="19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Char char="–"/>
        <a:defRPr>
          <a:solidFill>
            <a:schemeClr val="tx1"/>
          </a:solidFill>
          <a:latin typeface="+mn-lt"/>
        </a:defRPr>
      </a:lvl4pPr>
      <a:lvl5pPr marL="2001838" indent="-173038" algn="l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5pPr>
      <a:lvl6pPr marL="2435622" indent="-174187" algn="l" defTabSz="914485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6pPr>
      <a:lvl7pPr marL="2868087" indent="-174187" algn="l" defTabSz="914485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7pPr>
      <a:lvl8pPr marL="3300553" indent="-174187" algn="l" defTabSz="914485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8pPr>
      <a:lvl9pPr marL="3733018" indent="-174187" algn="l" defTabSz="914485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6493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465" algn="l" defTabSz="86493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931" algn="l" defTabSz="86493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7396" algn="l" defTabSz="86493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9862" algn="l" defTabSz="86493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2327" algn="l" defTabSz="86493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4793" algn="l" defTabSz="86493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7258" algn="l" defTabSz="86493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9724" algn="l" defTabSz="86493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4E546-7D09-4171-8BC5-4409DCCD51C7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0F8F5-9319-4153-BF72-DD3451CA0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1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14554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thank-you-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Relationship Id="rId5" Type="http://schemas.openxmlformats.org/officeDocument/2006/relationships/hyperlink" Target="http://akosmopolite.com/2013/09/15/learning-a-new-language-dont-let-ignorance-discourage-you/" TargetMode="External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ausa.org/chapters/greater-augusta-fort-gordon-chapt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aftclefojrwnj.wikidot.com/blog:_start/date/2015.8" TargetMode="External"/><Relationship Id="rId5" Type="http://schemas.openxmlformats.org/officeDocument/2006/relationships/image" Target="../media/image26.jpg"/><Relationship Id="rId4" Type="http://schemas.openxmlformats.org/officeDocument/2006/relationships/hyperlink" Target="http://educacionfisicaporproyectos.blogspot.com/2014/03/pagina-en-facebook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D9189-7353-4449-9202-B98D3FBCBB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108" y="52115"/>
            <a:ext cx="5799771" cy="4005166"/>
          </a:xfrm>
          <a:noFill/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br>
              <a:rPr lang="en-US" sz="4400" dirty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</a:br>
            <a:r>
              <a:rPr lang="en-US" sz="7300" dirty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  <a:t>WELCOME</a:t>
            </a:r>
            <a:br>
              <a:rPr lang="en-US" sz="6700" dirty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</a:br>
            <a:r>
              <a:rPr lang="en-US" sz="4400" dirty="0"/>
              <a:t>to the</a:t>
            </a:r>
            <a:br>
              <a:rPr lang="en-US" sz="4400" dirty="0"/>
            </a:br>
            <a:br>
              <a:rPr lang="en-US" sz="3200" dirty="0">
                <a:latin typeface="Arial Black" panose="020B0A04020102020204" pitchFamily="34" charset="0"/>
                <a:cs typeface="Aldhabi" panose="01000000000000000000" pitchFamily="2" charset="-78"/>
              </a:rPr>
            </a:br>
            <a:r>
              <a:rPr lang="en-US" sz="4000" dirty="0">
                <a:latin typeface="Bernard MT Condensed" panose="02050806060905020404" pitchFamily="18" charset="0"/>
              </a:rPr>
              <a:t>Association of the U.S. Army </a:t>
            </a:r>
            <a:br>
              <a:rPr lang="en-US" sz="4000" dirty="0"/>
            </a:br>
            <a:r>
              <a:rPr lang="en-US" sz="4000" dirty="0"/>
              <a:t>MORNING “ZOOM” BRIEFING</a:t>
            </a:r>
            <a:br>
              <a:rPr lang="en-US" sz="4000" dirty="0"/>
            </a:br>
            <a:r>
              <a:rPr lang="en-US" sz="4000" b="1" dirty="0"/>
              <a:t>(18 August 2020)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C75186-D0E2-442D-9067-6952FDBA13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108" y="4440180"/>
            <a:ext cx="5891212" cy="2103121"/>
          </a:xfrm>
          <a:noFill/>
        </p:spPr>
        <p:txBody>
          <a:bodyPr>
            <a:normAutofit fontScale="85000" lnSpcReduction="20000"/>
          </a:bodyPr>
          <a:lstStyle/>
          <a:p>
            <a:r>
              <a:rPr lang="en-US" sz="2800" b="1" u="sng" dirty="0">
                <a:solidFill>
                  <a:schemeClr val="accent4">
                    <a:lumMod val="50000"/>
                  </a:schemeClr>
                </a:solidFill>
              </a:rPr>
              <a:t>Guest Speaker: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  </a:t>
            </a:r>
          </a:p>
          <a:p>
            <a:r>
              <a:rPr lang="en-US" sz="7200" b="1" dirty="0">
                <a:solidFill>
                  <a:schemeClr val="accent4">
                    <a:lumMod val="50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General Carter Ham             </a:t>
            </a:r>
            <a:r>
              <a:rPr lang="en-US" sz="3800" dirty="0">
                <a:solidFill>
                  <a:schemeClr val="accent4">
                    <a:lumMod val="50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U.S. Army, Retired</a:t>
            </a:r>
            <a:endParaRPr lang="en-US" sz="7100" dirty="0">
              <a:solidFill>
                <a:schemeClr val="accent4">
                  <a:lumMod val="50000"/>
                </a:schemeClr>
              </a:solidFill>
              <a:latin typeface="Aldhabi" panose="020B0604020202020204" pitchFamily="2" charset="-78"/>
              <a:cs typeface="Aldhabi" panose="020B0604020202020204" pitchFamily="2" charset="-78"/>
            </a:endParaRPr>
          </a:p>
          <a:p>
            <a:r>
              <a:rPr lang="en-US" sz="3800" b="1" dirty="0">
                <a:solidFill>
                  <a:schemeClr val="accent4">
                    <a:lumMod val="50000"/>
                  </a:schemeClr>
                </a:solidFill>
                <a:latin typeface="Aparajita" panose="020B0502040204020203" pitchFamily="18" charset="0"/>
                <a:cs typeface="Aparajita" panose="020B0502040204020203" pitchFamily="18" charset="0"/>
              </a:rPr>
              <a:t>AUSA President &amp; CEO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13D8DA-B72B-46FB-9E5D-656A0EB0A4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-1"/>
            <a:ext cx="6107584" cy="6861717"/>
          </a:xfrm>
          <a:prstGeom prst="rect">
            <a:avLst/>
          </a:prstGeom>
          <a:solidFill>
            <a:srgbClr val="8A6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26">
            <a:extLst>
              <a:ext uri="{FF2B5EF4-FFF2-40B4-BE49-F238E27FC236}">
                <a16:creationId xmlns:a16="http://schemas.microsoft.com/office/drawing/2014/main" id="{63CDDC8E-3FD0-4545-A664-7661835B4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480917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5F96FB-F292-4A43-BE87-3B544C2CB3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7595" y="1160868"/>
            <a:ext cx="3927474" cy="3665656"/>
          </a:xfrm>
          <a:prstGeom prst="rect">
            <a:avLst/>
          </a:prstGeom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26A5D4-2591-43AB-BF86-246E81238B51}"/>
              </a:ext>
            </a:extLst>
          </p:cNvPr>
          <p:cNvSpPr txBox="1"/>
          <p:nvPr/>
        </p:nvSpPr>
        <p:spPr>
          <a:xfrm>
            <a:off x="1670305" y="5171090"/>
            <a:ext cx="276205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GENERAL MEETING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970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A8A66E7B-88B7-429C-8DDF-5B29836EA678}"/>
              </a:ext>
            </a:extLst>
          </p:cNvPr>
          <p:cNvGrpSpPr/>
          <p:nvPr/>
        </p:nvGrpSpPr>
        <p:grpSpPr>
          <a:xfrm>
            <a:off x="0" y="23669"/>
            <a:ext cx="12192000" cy="6834331"/>
            <a:chOff x="0" y="23669"/>
            <a:chExt cx="12192000" cy="683433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3720072-9F04-42BE-AE84-889A401B2110}"/>
                </a:ext>
              </a:extLst>
            </p:cNvPr>
            <p:cNvSpPr/>
            <p:nvPr/>
          </p:nvSpPr>
          <p:spPr>
            <a:xfrm>
              <a:off x="0" y="23669"/>
              <a:ext cx="12192000" cy="21413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F3599D2-4702-4AEA-8134-75AFB9A8CB7D}"/>
                </a:ext>
              </a:extLst>
            </p:cNvPr>
            <p:cNvSpPr/>
            <p:nvPr/>
          </p:nvSpPr>
          <p:spPr>
            <a:xfrm>
              <a:off x="0" y="4400893"/>
              <a:ext cx="12192000" cy="245710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CA8B61D-66FA-4161-85A8-A746CACE1221}"/>
                </a:ext>
              </a:extLst>
            </p:cNvPr>
            <p:cNvSpPr/>
            <p:nvPr/>
          </p:nvSpPr>
          <p:spPr>
            <a:xfrm>
              <a:off x="0" y="2219970"/>
              <a:ext cx="12192000" cy="214133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C86EFD3-1259-44B4-BBD6-D72D2F304A91}"/>
                </a:ext>
              </a:extLst>
            </p:cNvPr>
            <p:cNvSpPr txBox="1"/>
            <p:nvPr/>
          </p:nvSpPr>
          <p:spPr>
            <a:xfrm>
              <a:off x="0" y="59098"/>
              <a:ext cx="208106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PLATINUM ($5,000)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F500722-9A9B-4259-8EC8-A61A1F7CC7F3}"/>
                </a:ext>
              </a:extLst>
            </p:cNvPr>
            <p:cNvSpPr txBox="1"/>
            <p:nvPr/>
          </p:nvSpPr>
          <p:spPr>
            <a:xfrm>
              <a:off x="0" y="2164999"/>
              <a:ext cx="168739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/>
                <a:t>GOLD ($2,500)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CEC8992-0EB0-459D-BAAC-3D25D3E0BEC4}"/>
                </a:ext>
              </a:extLst>
            </p:cNvPr>
            <p:cNvSpPr txBox="1"/>
            <p:nvPr/>
          </p:nvSpPr>
          <p:spPr>
            <a:xfrm>
              <a:off x="0" y="4363072"/>
              <a:ext cx="168739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/>
                <a:t>SILVER ($1,000)</a:t>
              </a:r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1F1FE681-173E-487F-90AC-78C6A7A3B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709" y="136796"/>
            <a:ext cx="1790818" cy="191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6110D9A-37FD-4E0B-B7A6-1612B0A00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651" y="103652"/>
            <a:ext cx="1790818" cy="194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05721B71-0613-4306-A02C-258731630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62" y="3009147"/>
            <a:ext cx="3365832" cy="77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D2F50657-162C-4043-8347-399588FE4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47" y="2810550"/>
            <a:ext cx="3619910" cy="97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5D672BDF-6E3F-430B-A14F-4974A824A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5" y="5204601"/>
            <a:ext cx="2267834" cy="90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2D82DA74-396C-44BE-BD9F-442ECAC7F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141" y="4764434"/>
            <a:ext cx="20383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1AD20AB9-3A20-46C4-A44B-DA52688D2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133" y="5278272"/>
            <a:ext cx="3177410" cy="149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>
            <a:extLst>
              <a:ext uri="{FF2B5EF4-FFF2-40B4-BE49-F238E27FC236}">
                <a16:creationId xmlns:a16="http://schemas.microsoft.com/office/drawing/2014/main" id="{2A9BC03C-3FA1-4B93-8A7A-0F0C5AEA4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378" y="4547738"/>
            <a:ext cx="1713348" cy="184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>
            <a:extLst>
              <a:ext uri="{FF2B5EF4-FFF2-40B4-BE49-F238E27FC236}">
                <a16:creationId xmlns:a16="http://schemas.microsoft.com/office/drawing/2014/main" id="{D2F3C8A8-8E11-45D7-9277-4110D6280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071" y="5278272"/>
            <a:ext cx="1327324" cy="132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Amentum">
            <a:extLst>
              <a:ext uri="{FF2B5EF4-FFF2-40B4-BE49-F238E27FC236}">
                <a16:creationId xmlns:a16="http://schemas.microsoft.com/office/drawing/2014/main" id="{2004074D-3AE2-4C12-983F-C11D66771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669" y="3003572"/>
            <a:ext cx="2784503" cy="72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B38DFC7-E3CE-421D-A23C-9B42B84E5E17}"/>
              </a:ext>
            </a:extLst>
          </p:cNvPr>
          <p:cNvSpPr txBox="1"/>
          <p:nvPr/>
        </p:nvSpPr>
        <p:spPr>
          <a:xfrm>
            <a:off x="8867555" y="252404"/>
            <a:ext cx="2572336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2020-2021 </a:t>
            </a:r>
          </a:p>
          <a:p>
            <a:pPr algn="ctr"/>
            <a:r>
              <a:rPr lang="en-US" sz="3200" b="1" dirty="0"/>
              <a:t>PREMIER SPONSORS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882A6AD-B1CF-4B55-BBDE-C02FFAC7F9AF}"/>
              </a:ext>
            </a:extLst>
          </p:cNvPr>
          <p:cNvGrpSpPr/>
          <p:nvPr/>
        </p:nvGrpSpPr>
        <p:grpSpPr>
          <a:xfrm>
            <a:off x="8120439" y="4399124"/>
            <a:ext cx="1687397" cy="709862"/>
            <a:chOff x="8120439" y="4399124"/>
            <a:chExt cx="1687397" cy="709862"/>
          </a:xfrm>
        </p:grpSpPr>
        <p:sp>
          <p:nvSpPr>
            <p:cNvPr id="21" name="Star: 5 Points 20">
              <a:extLst>
                <a:ext uri="{FF2B5EF4-FFF2-40B4-BE49-F238E27FC236}">
                  <a16:creationId xmlns:a16="http://schemas.microsoft.com/office/drawing/2014/main" id="{796DAB9B-1C15-4C20-874A-01E755198D78}"/>
                </a:ext>
              </a:extLst>
            </p:cNvPr>
            <p:cNvSpPr/>
            <p:nvPr/>
          </p:nvSpPr>
          <p:spPr>
            <a:xfrm>
              <a:off x="8643148" y="4739654"/>
              <a:ext cx="431170" cy="369332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F42CD6C-100E-4865-B17A-6224CE173B8A}"/>
                </a:ext>
              </a:extLst>
            </p:cNvPr>
            <p:cNvSpPr txBox="1"/>
            <p:nvPr/>
          </p:nvSpPr>
          <p:spPr>
            <a:xfrm flipH="1">
              <a:off x="8120439" y="4399124"/>
              <a:ext cx="16873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SCHOLARSHIP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4832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1E455-57B7-4DAC-B91D-9C4F5B3E1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5525"/>
            <a:ext cx="10515600" cy="1325563"/>
          </a:xfrm>
        </p:spPr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REGION PRESIDENT – MS. KRIS MCBRIDE</a:t>
            </a:r>
          </a:p>
        </p:txBody>
      </p:sp>
    </p:spTree>
    <p:extLst>
      <p:ext uri="{BB962C8B-B14F-4D97-AF65-F5344CB8AC3E}">
        <p14:creationId xmlns:p14="http://schemas.microsoft.com/office/powerpoint/2010/main" val="290573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1AA2D9-8D9A-4699-B979-2A3BBB4FF4A2}"/>
              </a:ext>
            </a:extLst>
          </p:cNvPr>
          <p:cNvSpPr/>
          <p:nvPr/>
        </p:nvSpPr>
        <p:spPr>
          <a:xfrm>
            <a:off x="944493" y="120130"/>
            <a:ext cx="10303013" cy="923330"/>
          </a:xfrm>
          <a:prstGeom prst="rect">
            <a:avLst/>
          </a:prstGeom>
          <a:noFill/>
          <a:ln w="57150">
            <a:solidFill>
              <a:schemeClr val="bg2">
                <a:lumMod val="7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2020 Third Region Award Recipient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1A121D-BD8F-451E-A990-37783A1B610D}"/>
              </a:ext>
            </a:extLst>
          </p:cNvPr>
          <p:cNvSpPr/>
          <p:nvPr/>
        </p:nvSpPr>
        <p:spPr>
          <a:xfrm>
            <a:off x="175491" y="1626754"/>
            <a:ext cx="7413087" cy="1313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u="sng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EARLE L. DENTON AWARD –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3200" b="1" u="sng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“BEST SOLDIER OF THE YEAR”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en-US" sz="19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cup, coffee, table&#10;&#10;Description automatically generated">
            <a:extLst>
              <a:ext uri="{FF2B5EF4-FFF2-40B4-BE49-F238E27FC236}">
                <a16:creationId xmlns:a16="http://schemas.microsoft.com/office/drawing/2014/main" id="{8AE193BF-FA07-4536-B74C-31E43CDA5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31667" y="1414901"/>
            <a:ext cx="3462943" cy="50895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E30733-FAFF-4DE8-94B0-43BACD9F974C}"/>
              </a:ext>
            </a:extLst>
          </p:cNvPr>
          <p:cNvSpPr txBox="1"/>
          <p:nvPr/>
        </p:nvSpPr>
        <p:spPr>
          <a:xfrm>
            <a:off x="8975028" y="2484705"/>
            <a:ext cx="1376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1</a:t>
            </a:r>
            <a:r>
              <a:rPr lang="en-US" sz="2400" b="1" i="1" baseline="30000" dirty="0"/>
              <a:t>ST</a:t>
            </a:r>
            <a:endParaRPr lang="en-US" sz="2400" b="1" i="1" dirty="0"/>
          </a:p>
          <a:p>
            <a:pPr algn="ctr"/>
            <a:r>
              <a:rPr lang="en-US" sz="2400" b="1" i="1" dirty="0"/>
              <a:t>PLACE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449778-DE9D-4220-B27F-FFD37B799E00}"/>
              </a:ext>
            </a:extLst>
          </p:cNvPr>
          <p:cNvSpPr txBox="1"/>
          <p:nvPr/>
        </p:nvSpPr>
        <p:spPr>
          <a:xfrm>
            <a:off x="1660330" y="6150552"/>
            <a:ext cx="6219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DR./CSM(R) THOMAS CLARK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57275F-80DF-40EC-AA2B-F45FE704DFC9}"/>
              </a:ext>
            </a:extLst>
          </p:cNvPr>
          <p:cNvSpPr txBox="1"/>
          <p:nvPr/>
        </p:nvSpPr>
        <p:spPr>
          <a:xfrm>
            <a:off x="9178228" y="5501123"/>
            <a:ext cx="969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DR./CSM(R) </a:t>
            </a:r>
          </a:p>
          <a:p>
            <a:pPr algn="ctr"/>
            <a:r>
              <a:rPr lang="en-US" sz="1200" dirty="0"/>
              <a:t>TOM CLARK</a:t>
            </a:r>
          </a:p>
        </p:txBody>
      </p:sp>
      <p:pic>
        <p:nvPicPr>
          <p:cNvPr id="3074" name="Picture 2" descr="Image may contain: 2 people, suit">
            <a:extLst>
              <a:ext uri="{FF2B5EF4-FFF2-40B4-BE49-F238E27FC236}">
                <a16:creationId xmlns:a16="http://schemas.microsoft.com/office/drawing/2014/main" id="{C9C920E2-A385-4C1A-8996-11D25FA341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" r="52696"/>
          <a:stretch/>
        </p:blipFill>
        <p:spPr bwMode="auto">
          <a:xfrm>
            <a:off x="3500637" y="2995614"/>
            <a:ext cx="2538500" cy="311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515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7B2957C-7635-42C8-944B-9A75FC484B5B}"/>
              </a:ext>
            </a:extLst>
          </p:cNvPr>
          <p:cNvSpPr txBox="1">
            <a:spLocks/>
          </p:cNvSpPr>
          <p:nvPr/>
        </p:nvSpPr>
        <p:spPr>
          <a:xfrm>
            <a:off x="7116498" y="-147582"/>
            <a:ext cx="464525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spcAft>
                <a:spcPts val="600"/>
              </a:spcAft>
            </a:pPr>
            <a:r>
              <a:rPr lang="en-US" sz="6000" dirty="0"/>
              <a:t>Please</a:t>
            </a:r>
            <a:r>
              <a:rPr lang="en-US" sz="6000" u="sng" dirty="0"/>
              <a:t> Welcome</a:t>
            </a:r>
            <a:endParaRPr lang="en-US" sz="6000" b="1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9DD61470-6D8D-48AD-9AA9-C44C9D26AE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860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69A45A69-EAED-4E73-BA0E-0B6B666D4A81}"/>
              </a:ext>
            </a:extLst>
          </p:cNvPr>
          <p:cNvSpPr txBox="1">
            <a:spLocks/>
          </p:cNvSpPr>
          <p:nvPr/>
        </p:nvSpPr>
        <p:spPr>
          <a:xfrm>
            <a:off x="5482985" y="4541708"/>
            <a:ext cx="6172782" cy="22202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Carter Ham, 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U.S.Army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Retired 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AUSA President &amp; CEO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Aldhabi" panose="020B0604020202020204" pitchFamily="2" charset="-78"/>
              <a:cs typeface="Aldhabi" panose="020B06040202020202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874284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E663D-15C2-4F79-B083-DE77CD37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74" y="171162"/>
            <a:ext cx="2812108" cy="9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u="sng" dirty="0">
                <a:solidFill>
                  <a:srgbClr val="FFFFFF"/>
                </a:solidFill>
              </a:rPr>
              <a:t>S</a:t>
            </a:r>
            <a:r>
              <a:rPr lang="en-US" sz="3200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PONSORS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054C77-0555-42C8-B0F2-C56361CA1041}"/>
              </a:ext>
            </a:extLst>
          </p:cNvPr>
          <p:cNvSpPr txBox="1"/>
          <p:nvPr/>
        </p:nvSpPr>
        <p:spPr>
          <a:xfrm>
            <a:off x="3152731" y="1277550"/>
            <a:ext cx="3639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…SPONSORS!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6BB969-C4D3-4DB8-9A5D-C78A9BF3A7A8}"/>
              </a:ext>
            </a:extLst>
          </p:cNvPr>
          <p:cNvSpPr txBox="1"/>
          <p:nvPr/>
        </p:nvSpPr>
        <p:spPr>
          <a:xfrm>
            <a:off x="270705" y="2716520"/>
            <a:ext cx="11650589" cy="34778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PETSCH RESPIRATORY SERVICES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HERBERT HOMES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FIRST COMMAND FINANCIAL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AMENTUM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GEORGIA 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MAU WORKFORCE SOLUTIONS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MAYO &amp; ASSOCIATES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CSRA ALLIANCE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DEFOOR REALTY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EPISCOPAL DAY SCHOOL (EDS) – SCHOLARSHIP SPONSOR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43C7FA19-9666-496E-B1D9-7BBF829E2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9565" y="133611"/>
            <a:ext cx="3946411" cy="1662445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C4F5A450-DF79-4D13-8469-2CF10E3EA0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907797">
            <a:off x="7031460" y="581366"/>
            <a:ext cx="4536526" cy="243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78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5F96FB-F292-4A43-BE87-3B544C2CB3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725" y="745737"/>
            <a:ext cx="3520642" cy="349155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414542F-C4ED-4118-8123-B63572F3776B}"/>
              </a:ext>
            </a:extLst>
          </p:cNvPr>
          <p:cNvSpPr/>
          <p:nvPr/>
        </p:nvSpPr>
        <p:spPr>
          <a:xfrm>
            <a:off x="6278880" y="6004559"/>
            <a:ext cx="559552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</a:br>
            <a:b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See you </a:t>
            </a:r>
            <a:r>
              <a:rPr lang="en-US" sz="2800" dirty="0">
                <a:solidFill>
                  <a:srgbClr val="FFC000">
                    <a:lumMod val="40000"/>
                    <a:lumOff val="60000"/>
                  </a:srgbClr>
                </a:solidFill>
                <a:latin typeface="Algerian" panose="04020705040A02060702" pitchFamily="82" charset="0"/>
              </a:rPr>
              <a:t>next month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…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</a:b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614364-0833-4F76-9DD8-01C4F40E4808}"/>
              </a:ext>
            </a:extLst>
          </p:cNvPr>
          <p:cNvSpPr txBox="1"/>
          <p:nvPr/>
        </p:nvSpPr>
        <p:spPr>
          <a:xfrm>
            <a:off x="6674861" y="0"/>
            <a:ext cx="501506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UPCOMING EVENTS:</a:t>
            </a:r>
          </a:p>
          <a:p>
            <a:endParaRPr lang="en-US" sz="3600" dirty="0">
              <a:solidFill>
                <a:schemeClr val="bg2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u="sng" dirty="0">
                <a:solidFill>
                  <a:schemeClr val="bg2"/>
                </a:solidFill>
              </a:rPr>
              <a:t>27 Aug </a:t>
            </a:r>
            <a:r>
              <a:rPr lang="en-US" sz="3200" dirty="0">
                <a:solidFill>
                  <a:schemeClr val="bg2"/>
                </a:solidFill>
              </a:rPr>
              <a:t>– “HOW TO SERIES” …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Homeschool Tips and Tricks </a:t>
            </a:r>
            <a:r>
              <a:rPr lang="en-US" sz="3200" dirty="0">
                <a:solidFill>
                  <a:schemeClr val="bg2"/>
                </a:solidFill>
              </a:rPr>
              <a:t>(ZOOM, 5-6pm);  POC is Alejandra Miles/AU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2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u="sng" dirty="0">
                <a:solidFill>
                  <a:schemeClr val="bg2"/>
                </a:solidFill>
              </a:rPr>
              <a:t>15 Sep </a:t>
            </a:r>
            <a:r>
              <a:rPr lang="en-US" sz="3200" dirty="0">
                <a:solidFill>
                  <a:schemeClr val="bg2"/>
                </a:solidFill>
              </a:rPr>
              <a:t>– AUSA Morning Briefing (Microsoft Teams, 8-9am)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031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A32D2-06A5-435C-BA5E-3DE67E771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0281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latin typeface="+mn-lt"/>
              </a:rPr>
              <a:t>LIKE US ON FACEBOOK…</a:t>
            </a:r>
            <a:br>
              <a:rPr lang="en-US" sz="4800" b="1" dirty="0">
                <a:latin typeface="+mn-lt"/>
              </a:rPr>
            </a:br>
            <a:r>
              <a:rPr lang="en-US" sz="4000" b="1" dirty="0">
                <a:solidFill>
                  <a:srgbClr val="7030A0"/>
                </a:solidFill>
              </a:rPr>
              <a:t>(Association of the US Army Greater Augusta-Fort Gordon Chapter)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2F4DF22-47AD-4C5F-B7CF-54BCF5ADFD76}"/>
              </a:ext>
            </a:extLst>
          </p:cNvPr>
          <p:cNvSpPr txBox="1">
            <a:spLocks/>
          </p:cNvSpPr>
          <p:nvPr/>
        </p:nvSpPr>
        <p:spPr>
          <a:xfrm>
            <a:off x="5467547" y="4828156"/>
            <a:ext cx="62122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Visit our AUSA WEBSITE…</a:t>
            </a:r>
          </a:p>
          <a:p>
            <a:r>
              <a:rPr lang="en-US" sz="3700" dirty="0">
                <a:hlinkClick r:id="rId2"/>
              </a:rPr>
              <a:t>(</a:t>
            </a:r>
            <a:r>
              <a:rPr lang="en-US" sz="3700" b="1" dirty="0" err="1">
                <a:hlinkClick r:id="rId2"/>
              </a:rPr>
              <a:t>Ausa.org.augusta</a:t>
            </a:r>
            <a:r>
              <a:rPr lang="en-US" sz="3700" dirty="0"/>
              <a:t>)</a:t>
            </a:r>
            <a:endParaRPr lang="en-US" sz="49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DC8D4E-1F3E-470F-815A-6E80295753AF}"/>
              </a:ext>
            </a:extLst>
          </p:cNvPr>
          <p:cNvSpPr txBox="1"/>
          <p:nvPr/>
        </p:nvSpPr>
        <p:spPr>
          <a:xfrm rot="10800000" flipH="1" flipV="1">
            <a:off x="1435217" y="227350"/>
            <a:ext cx="9321565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STAY CONNECTED WITH US! 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15550A87-7417-4E6C-8BAD-9028C16D9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348902" y="2583238"/>
            <a:ext cx="3007150" cy="1691523"/>
          </a:xfrm>
          <a:prstGeom prst="rect">
            <a:avLst/>
          </a:prstGeom>
        </p:spPr>
      </p:pic>
      <p:pic>
        <p:nvPicPr>
          <p:cNvPr id="11" name="Picture 10" descr="A picture containing toy&#10;&#10;Description automatically generated">
            <a:extLst>
              <a:ext uri="{FF2B5EF4-FFF2-40B4-BE49-F238E27FC236}">
                <a16:creationId xmlns:a16="http://schemas.microsoft.com/office/drawing/2014/main" id="{EA390331-5F85-4BFF-9E52-EF129ACF1B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23827" y="4022824"/>
            <a:ext cx="3912123" cy="270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50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FC Logo Onl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667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667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242</Words>
  <Application>Microsoft Office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26" baseType="lpstr">
      <vt:lpstr> Arial</vt:lpstr>
      <vt:lpstr>Agency FB</vt:lpstr>
      <vt:lpstr>Aldhabi</vt:lpstr>
      <vt:lpstr>Algerian</vt:lpstr>
      <vt:lpstr>Aparajita</vt:lpstr>
      <vt:lpstr>Arial</vt:lpstr>
      <vt:lpstr>Arial Black</vt:lpstr>
      <vt:lpstr>Bernard MT Condensed</vt:lpstr>
      <vt:lpstr>Calibri</vt:lpstr>
      <vt:lpstr>Calibri Light</vt:lpstr>
      <vt:lpstr>Cavolini</vt:lpstr>
      <vt:lpstr>Comic Sans MS</vt:lpstr>
      <vt:lpstr>Courier New</vt:lpstr>
      <vt:lpstr>Symbol</vt:lpstr>
      <vt:lpstr>Office Theme</vt:lpstr>
      <vt:lpstr>AFC Logo Only</vt:lpstr>
      <vt:lpstr>Default Design</vt:lpstr>
      <vt:lpstr>1_Office Theme</vt:lpstr>
      <vt:lpstr> WELCOME to the  Association of the U.S. Army  MORNING “ZOOM” BRIEFING (18 August 2020)</vt:lpstr>
      <vt:lpstr>PowerPoint Presentation</vt:lpstr>
      <vt:lpstr>3RD REGION PRESIDENT – MS. KRIS MCBRIDE</vt:lpstr>
      <vt:lpstr>PowerPoint Presentation</vt:lpstr>
      <vt:lpstr>PowerPoint Presentation</vt:lpstr>
      <vt:lpstr>SPONSORS</vt:lpstr>
      <vt:lpstr>PowerPoint Presentation</vt:lpstr>
      <vt:lpstr>LIKE US ON FACEBOOK… (Association of the US Army Greater Augusta-Fort Gordon Chapter)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WELCOME to the  Association of the U.S. Army  MORNING “ZOOM” BRIEFING (18 August 2020)</dc:title>
  <dc:creator>kelly knitter</dc:creator>
  <cp:lastModifiedBy>kelly knitter</cp:lastModifiedBy>
  <cp:revision>1</cp:revision>
  <dcterms:created xsi:type="dcterms:W3CDTF">2020-08-18T09:38:22Z</dcterms:created>
  <dcterms:modified xsi:type="dcterms:W3CDTF">2020-08-18T11:08:47Z</dcterms:modified>
</cp:coreProperties>
</file>