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98" r:id="rId2"/>
  </p:sldMasterIdLst>
  <p:sldIdLst>
    <p:sldId id="257" r:id="rId3"/>
    <p:sldId id="258" r:id="rId4"/>
    <p:sldId id="264" r:id="rId5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6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  <a:prstGeom prst="rect">
            <a:avLst/>
          </a:prstGeom>
        </p:spPr>
        <p:txBody>
          <a:bodyPr anchor="ctr"/>
          <a:lstStyle>
            <a:lvl1pPr>
              <a:defRPr sz="240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219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  <a:prstGeom prst="rect">
            <a:avLst/>
          </a:prstGeo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00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  <a:prstGeom prst="rect">
            <a:avLst/>
          </a:prstGeom>
        </p:spPr>
        <p:txBody>
          <a:bodyPr anchor="ctr"/>
          <a:lstStyle>
            <a:lvl1pPr>
              <a:defRPr sz="2400" i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890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32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  <a:prstGeom prst="rect">
            <a:avLst/>
          </a:prstGeom>
        </p:spPr>
        <p:txBody>
          <a:bodyPr anchor="ctr"/>
          <a:lstStyle>
            <a:lvl1pPr>
              <a:defRPr sz="240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449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  <a:prstGeom prst="rect">
            <a:avLst/>
          </a:prstGeom>
        </p:spPr>
        <p:txBody>
          <a:bodyPr anchor="ctr"/>
          <a:lstStyle>
            <a:lvl1pPr>
              <a:defRPr sz="240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944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  <a:prstGeom prst="rect">
            <a:avLst/>
          </a:prstGeom>
        </p:spPr>
        <p:txBody>
          <a:bodyPr anchor="ctr"/>
          <a:lstStyle>
            <a:lvl1pPr>
              <a:defRPr sz="240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559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  <a:prstGeom prst="rect">
            <a:avLst/>
          </a:prstGeom>
        </p:spPr>
        <p:txBody>
          <a:bodyPr anchor="ctr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485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kirwin\Desktop\master_bg_bottom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3046"/>
            <a:ext cx="9144000" cy="904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kirwin\Desktop\master_bg_top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93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27613" y="6490741"/>
            <a:ext cx="3433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C247727-2A8A-4E6E-B2E4-37409A8DB5C1}" type="slidenum">
              <a:rPr lang="en-US" sz="1200" b="1" smtClean="0">
                <a:solidFill>
                  <a:prstClr val="white"/>
                </a:solidFill>
                <a:latin typeface="HelveticaNeueLT Pro 55 Roman" pitchFamily="34" charset="0"/>
              </a:rPr>
              <a:t>‹#›</a:t>
            </a:fld>
            <a:endParaRPr lang="en-US" sz="1200" b="1" dirty="0">
              <a:solidFill>
                <a:prstClr val="white"/>
              </a:solidFill>
              <a:latin typeface="HelveticaNeueLT Pro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36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703" r:id="rId3"/>
    <p:sldLayoutId id="214748370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0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b="1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b="1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b="1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N:\ILW\Irwin\Briefings\2014\Army's Role in National Security\bottom_streamers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6792"/>
            <a:ext cx="9144000" cy="52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kirwin\Desktop\master_bg_top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93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27613" y="6490741"/>
            <a:ext cx="3433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C247727-2A8A-4E6E-B2E4-37409A8DB5C1}" type="slidenum">
              <a:rPr lang="en-US" sz="1200" b="1" smtClean="0">
                <a:solidFill>
                  <a:prstClr val="white"/>
                </a:solidFill>
                <a:latin typeface="HelveticaNeueLT Pro 55 Roman" pitchFamily="34" charset="0"/>
              </a:rPr>
              <a:t>‹#›</a:t>
            </a:fld>
            <a:endParaRPr lang="en-US" sz="1200" b="1" dirty="0">
              <a:solidFill>
                <a:prstClr val="white"/>
              </a:solidFill>
              <a:latin typeface="HelveticaNeueLT Pro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64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0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1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1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b="1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b="1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84805"/>
            <a:ext cx="7772400" cy="1470025"/>
          </a:xfrm>
        </p:spPr>
        <p:txBody>
          <a:bodyPr/>
          <a:lstStyle/>
          <a:p>
            <a:r>
              <a:rPr lang="en-US" dirty="0" smtClean="0"/>
              <a:t>Pacific Region Meeting</a:t>
            </a:r>
            <a:br>
              <a:rPr lang="en-US" dirty="0" smtClean="0"/>
            </a:br>
            <a:r>
              <a:rPr lang="en-US" dirty="0" smtClean="0"/>
              <a:t>Waianae Room</a:t>
            </a:r>
            <a:br>
              <a:rPr lang="en-US" dirty="0" smtClean="0"/>
            </a:br>
            <a:r>
              <a:rPr lang="en-US" dirty="0" smtClean="0"/>
              <a:t>Sheraton Waikiki Hotel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0580"/>
            <a:ext cx="6400800" cy="1752600"/>
          </a:xfrm>
        </p:spPr>
        <p:txBody>
          <a:bodyPr/>
          <a:lstStyle/>
          <a:p>
            <a:r>
              <a:rPr lang="en-US" dirty="0" smtClean="0"/>
              <a:t>19-20 May 2019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260" y="650162"/>
            <a:ext cx="2243292" cy="2183286"/>
          </a:xfrm>
          <a:prstGeom prst="rect">
            <a:avLst/>
          </a:prstGeom>
          <a:noFill/>
          <a:effectLst>
            <a:glow rad="127000">
              <a:schemeClr val="accent1">
                <a:alpha val="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4169451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287" y="375248"/>
            <a:ext cx="8229600" cy="6858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683" y="871267"/>
            <a:ext cx="8229600" cy="546052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2500" u="sng" dirty="0"/>
              <a:t>May </a:t>
            </a:r>
            <a:r>
              <a:rPr lang="en-US" sz="2500" u="sng" dirty="0" smtClean="0"/>
              <a:t>19, </a:t>
            </a:r>
            <a:r>
              <a:rPr lang="en-US" sz="2500" u="sng" dirty="0"/>
              <a:t>2018:</a:t>
            </a:r>
            <a:r>
              <a:rPr lang="en-US" sz="2500" dirty="0"/>
              <a:t> </a:t>
            </a:r>
            <a:r>
              <a:rPr lang="en-US" sz="2500" dirty="0" smtClean="0"/>
              <a:t> </a:t>
            </a:r>
            <a:endParaRPr lang="en-US" sz="2500" dirty="0"/>
          </a:p>
          <a:p>
            <a:pPr marL="0" indent="0">
              <a:buNone/>
            </a:pPr>
            <a:r>
              <a:rPr lang="en-US" sz="2500" dirty="0"/>
              <a:t> </a:t>
            </a:r>
          </a:p>
          <a:p>
            <a:pPr marL="0" indent="0">
              <a:buNone/>
            </a:pPr>
            <a:r>
              <a:rPr lang="en-US" sz="2500" dirty="0"/>
              <a:t>	</a:t>
            </a:r>
          </a:p>
          <a:p>
            <a:r>
              <a:rPr lang="en-US" sz="2500" dirty="0" smtClean="0"/>
              <a:t>0900-0915</a:t>
            </a:r>
            <a:r>
              <a:rPr lang="en-US" sz="2500" dirty="0"/>
              <a:t>	</a:t>
            </a:r>
            <a:r>
              <a:rPr lang="en-US" sz="2500" dirty="0" smtClean="0"/>
              <a:t>Welcome </a:t>
            </a:r>
            <a:r>
              <a:rPr lang="en-US" sz="2500" dirty="0"/>
              <a:t>- COL(R) Ben Lukefahr (Introductions)</a:t>
            </a:r>
          </a:p>
          <a:p>
            <a:pPr marL="0" indent="0">
              <a:buNone/>
            </a:pPr>
            <a:r>
              <a:rPr lang="en-US" sz="2500" dirty="0"/>
              <a:t> </a:t>
            </a:r>
          </a:p>
          <a:p>
            <a:r>
              <a:rPr lang="en-US" sz="2500" dirty="0"/>
              <a:t>0915-1000	Opening comments from GEN(R) Ham</a:t>
            </a:r>
          </a:p>
          <a:p>
            <a:pPr marL="0" indent="0">
              <a:buNone/>
            </a:pPr>
            <a:r>
              <a:rPr lang="en-US" sz="2500" dirty="0"/>
              <a:t> </a:t>
            </a:r>
          </a:p>
          <a:p>
            <a:r>
              <a:rPr lang="en-US" sz="2500" dirty="0"/>
              <a:t>1000-1045	</a:t>
            </a:r>
            <a:r>
              <a:rPr lang="en-US" sz="2500" dirty="0" smtClean="0"/>
              <a:t>National </a:t>
            </a:r>
            <a:r>
              <a:rPr lang="en-US" sz="2500" dirty="0"/>
              <a:t>Overview - LTG(R) McQuistion</a:t>
            </a:r>
          </a:p>
          <a:p>
            <a:pPr marL="0" indent="0">
              <a:buNone/>
            </a:pPr>
            <a:r>
              <a:rPr lang="en-US" sz="2500" dirty="0"/>
              <a:t> </a:t>
            </a:r>
          </a:p>
          <a:p>
            <a:r>
              <a:rPr lang="en-US" sz="2500" dirty="0" smtClean="0"/>
              <a:t>1045-1115 </a:t>
            </a:r>
            <a:r>
              <a:rPr lang="en-US" sz="2500" dirty="0"/>
              <a:t>	</a:t>
            </a:r>
            <a:r>
              <a:rPr lang="en-US" sz="2500" dirty="0" smtClean="0"/>
              <a:t>AUSA </a:t>
            </a:r>
            <a:r>
              <a:rPr lang="en-US" sz="2500" dirty="0"/>
              <a:t>Soldier/NCO Programs</a:t>
            </a:r>
          </a:p>
          <a:p>
            <a:pPr marL="0" indent="0">
              <a:buNone/>
            </a:pPr>
            <a:r>
              <a:rPr lang="en-US" sz="2500" dirty="0"/>
              <a:t>		</a:t>
            </a:r>
            <a:r>
              <a:rPr lang="en-US" sz="2500" dirty="0" smtClean="0"/>
              <a:t>Questions/Discussion </a:t>
            </a:r>
            <a:r>
              <a:rPr lang="en-US" sz="2500" dirty="0"/>
              <a:t>- SMA Preston</a:t>
            </a:r>
          </a:p>
          <a:p>
            <a:pPr marL="0" indent="0">
              <a:buNone/>
            </a:pPr>
            <a:r>
              <a:rPr lang="en-US" sz="2500" dirty="0"/>
              <a:t>	</a:t>
            </a:r>
          </a:p>
          <a:p>
            <a:r>
              <a:rPr lang="en-US" sz="2500" dirty="0" smtClean="0"/>
              <a:t>1115-1130</a:t>
            </a:r>
            <a:r>
              <a:rPr lang="en-US" sz="2500" dirty="0"/>
              <a:t>	</a:t>
            </a:r>
            <a:r>
              <a:rPr lang="en-US" sz="2500" dirty="0" smtClean="0"/>
              <a:t>BREAK</a:t>
            </a:r>
            <a:endParaRPr lang="en-US" sz="2500" dirty="0"/>
          </a:p>
          <a:p>
            <a:pPr marL="0" indent="0">
              <a:buNone/>
            </a:pPr>
            <a:r>
              <a:rPr lang="en-US" sz="2500" dirty="0"/>
              <a:t>	</a:t>
            </a:r>
          </a:p>
          <a:p>
            <a:r>
              <a:rPr lang="en-US" sz="2500" dirty="0" smtClean="0"/>
              <a:t>1130-1215</a:t>
            </a:r>
            <a:r>
              <a:rPr lang="en-US" sz="2500" dirty="0"/>
              <a:t>	</a:t>
            </a:r>
            <a:r>
              <a:rPr lang="en-US" sz="2500" dirty="0" smtClean="0"/>
              <a:t>ASK </a:t>
            </a:r>
            <a:r>
              <a:rPr lang="en-US" sz="2500" dirty="0"/>
              <a:t>Program (Speaker TBD)</a:t>
            </a:r>
          </a:p>
          <a:p>
            <a:pPr marL="0" indent="0">
              <a:buNone/>
            </a:pPr>
            <a:r>
              <a:rPr lang="en-US" sz="2500" dirty="0"/>
              <a:t>	</a:t>
            </a:r>
          </a:p>
          <a:p>
            <a:r>
              <a:rPr lang="en-US" sz="2500" dirty="0" smtClean="0"/>
              <a:t>Working </a:t>
            </a:r>
            <a:r>
              <a:rPr lang="en-US" sz="2500" dirty="0"/>
              <a:t>Lunch	(Light refreshments, food)</a:t>
            </a:r>
          </a:p>
          <a:p>
            <a:pPr marL="0" indent="0">
              <a:buNone/>
            </a:pPr>
            <a:r>
              <a:rPr lang="en-US" sz="2500" dirty="0"/>
              <a:t> </a:t>
            </a:r>
          </a:p>
          <a:p>
            <a:r>
              <a:rPr lang="en-US" sz="2500" dirty="0" smtClean="0"/>
              <a:t>1215-1430</a:t>
            </a:r>
            <a:r>
              <a:rPr lang="en-US" sz="2500" dirty="0"/>
              <a:t>	</a:t>
            </a:r>
            <a:r>
              <a:rPr lang="en-US" sz="2500" dirty="0" smtClean="0"/>
              <a:t>Regional </a:t>
            </a:r>
            <a:r>
              <a:rPr lang="en-US" sz="2500" dirty="0"/>
              <a:t>Activities Update</a:t>
            </a:r>
          </a:p>
          <a:p>
            <a:pPr marL="0" indent="0">
              <a:buNone/>
            </a:pPr>
            <a:r>
              <a:rPr lang="en-US" sz="2500" dirty="0"/>
              <a:t>		</a:t>
            </a:r>
            <a:r>
              <a:rPr lang="en-US" sz="2500" dirty="0" smtClean="0"/>
              <a:t>Questions/Discussion </a:t>
            </a:r>
            <a:r>
              <a:rPr lang="en-US" sz="2500" dirty="0"/>
              <a:t>(Speaker TBD</a:t>
            </a:r>
            <a:r>
              <a:rPr lang="en-US" sz="2500" dirty="0" smtClean="0"/>
              <a:t>)</a:t>
            </a:r>
          </a:p>
          <a:p>
            <a:pPr marL="0" indent="0">
              <a:buNone/>
            </a:pPr>
            <a:endParaRPr lang="en-US" sz="2500" dirty="0" smtClean="0"/>
          </a:p>
          <a:p>
            <a:r>
              <a:rPr lang="en-US" sz="2500" dirty="0"/>
              <a:t>1430		BREAK</a:t>
            </a:r>
          </a:p>
          <a:p>
            <a:pPr marL="0" indent="0">
              <a:buNone/>
            </a:pPr>
            <a:r>
              <a:rPr lang="en-US" sz="2500" dirty="0"/>
              <a:t> </a:t>
            </a:r>
          </a:p>
          <a:p>
            <a:r>
              <a:rPr lang="en-US" sz="2500" dirty="0"/>
              <a:t>1445-1530	CAR processing, Website Support (Region/Chapter pages) (Speaker TBD)</a:t>
            </a:r>
            <a:br>
              <a:rPr lang="en-US" sz="2500" dirty="0"/>
            </a:br>
            <a:endParaRPr lang="en-US" sz="2500" dirty="0"/>
          </a:p>
          <a:p>
            <a:r>
              <a:rPr lang="en-US" sz="2500" dirty="0"/>
              <a:t>1530-1630	 ILW Overview (Ms. </a:t>
            </a:r>
            <a:r>
              <a:rPr lang="en-US" sz="2500" dirty="0" err="1"/>
              <a:t>Nzinga</a:t>
            </a:r>
            <a:r>
              <a:rPr lang="en-US" sz="2500" dirty="0"/>
              <a:t> Curry)</a:t>
            </a:r>
          </a:p>
          <a:p>
            <a:pPr marL="0" indent="0">
              <a:buNone/>
            </a:pPr>
            <a:r>
              <a:rPr lang="en-US" sz="2500" dirty="0"/>
              <a:t> </a:t>
            </a:r>
          </a:p>
          <a:p>
            <a:r>
              <a:rPr lang="en-US" sz="2500" dirty="0"/>
              <a:t>1800-2000	Social (special surprise) transportation provided from the Sheraton Hotel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4240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85" y="543464"/>
            <a:ext cx="8229600" cy="5538159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200" u="sng" dirty="0"/>
              <a:t>May </a:t>
            </a:r>
            <a:r>
              <a:rPr lang="en-US" sz="1200" u="sng" dirty="0" smtClean="0"/>
              <a:t>20, </a:t>
            </a:r>
            <a:r>
              <a:rPr lang="en-US" sz="1200" u="sng" dirty="0"/>
              <a:t>2018</a:t>
            </a:r>
            <a:r>
              <a:rPr lang="en-US" sz="1200" dirty="0"/>
              <a:t>	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r>
              <a:rPr lang="en-US" sz="1200" dirty="0" smtClean="0"/>
              <a:t>0800-0830</a:t>
            </a:r>
            <a:r>
              <a:rPr lang="en-US" sz="1200" dirty="0"/>
              <a:t>	Perspective from the Region </a:t>
            </a:r>
            <a:r>
              <a:rPr lang="en-US" sz="1200" dirty="0" smtClean="0"/>
              <a:t>(</a:t>
            </a:r>
            <a:r>
              <a:rPr lang="en-US" sz="1200" dirty="0"/>
              <a:t>Lessons Learned)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r>
              <a:rPr lang="en-US" sz="1200" dirty="0" smtClean="0"/>
              <a:t>0845-0945</a:t>
            </a:r>
            <a:r>
              <a:rPr lang="en-US" sz="1200" dirty="0"/>
              <a:t>	</a:t>
            </a:r>
            <a:r>
              <a:rPr lang="en-US" sz="1200" dirty="0" smtClean="0"/>
              <a:t>State </a:t>
            </a:r>
            <a:r>
              <a:rPr lang="en-US" sz="1200" dirty="0"/>
              <a:t>Presidents - (LTC(R) Larry Bethel (Alaska), Ms. Linda Keller (Hawaii)</a:t>
            </a:r>
          </a:p>
          <a:p>
            <a:pPr marL="0" indent="0">
              <a:buNone/>
            </a:pPr>
            <a:r>
              <a:rPr lang="en-US" sz="1200" dirty="0"/>
              <a:t>	</a:t>
            </a:r>
          </a:p>
          <a:p>
            <a:r>
              <a:rPr lang="en-US" sz="1200" dirty="0" smtClean="0"/>
              <a:t>1000-1030	Know our Recruiting Command  Support Requirements</a:t>
            </a:r>
          </a:p>
          <a:p>
            <a:endParaRPr lang="en-US" sz="1200" dirty="0"/>
          </a:p>
          <a:p>
            <a:r>
              <a:rPr lang="en-US" sz="1200" dirty="0" smtClean="0"/>
              <a:t>1030-1145</a:t>
            </a:r>
            <a:r>
              <a:rPr lang="en-US" sz="1200" dirty="0"/>
              <a:t>	Awards and Streamers Process (Speaker TBD</a:t>
            </a:r>
            <a:r>
              <a:rPr lang="en-US" sz="1200" dirty="0" smtClean="0"/>
              <a:t>) (Monthly Worksheets)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r>
              <a:rPr lang="en-US" sz="1200" dirty="0" smtClean="0"/>
              <a:t>1145-1200</a:t>
            </a:r>
            <a:r>
              <a:rPr lang="en-US" sz="1200" dirty="0"/>
              <a:t>	</a:t>
            </a:r>
            <a:r>
              <a:rPr lang="en-US" sz="1200" dirty="0" smtClean="0"/>
              <a:t>Break Working </a:t>
            </a:r>
            <a:r>
              <a:rPr lang="en-US" sz="1200" dirty="0"/>
              <a:t>Lunch </a:t>
            </a:r>
            <a:r>
              <a:rPr lang="en-US" sz="1200" dirty="0" smtClean="0"/>
              <a:t>(</a:t>
            </a:r>
            <a:r>
              <a:rPr lang="en-US" sz="1200" dirty="0"/>
              <a:t>Light refreshments, food)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r>
              <a:rPr lang="en-US" sz="1200" dirty="0"/>
              <a:t>1200	</a:t>
            </a:r>
            <a:r>
              <a:rPr lang="en-US" sz="1200" dirty="0" smtClean="0"/>
              <a:t>	CHAPTER </a:t>
            </a:r>
            <a:r>
              <a:rPr lang="en-US" sz="1200" dirty="0"/>
              <a:t>UPDATES:  Fifteen minutes per </a:t>
            </a:r>
            <a:r>
              <a:rPr lang="en-US" sz="1200" dirty="0" smtClean="0"/>
              <a:t>Chapter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	</a:t>
            </a:r>
          </a:p>
          <a:p>
            <a:pPr marL="0" indent="0">
              <a:buNone/>
            </a:pPr>
            <a:r>
              <a:rPr lang="en-US" sz="1050" dirty="0" smtClean="0"/>
              <a:t>		Hawaii </a:t>
            </a:r>
            <a:r>
              <a:rPr lang="en-US" sz="1050" dirty="0"/>
              <a:t>Chapter -</a:t>
            </a:r>
            <a:endParaRPr lang="en-US" sz="1050" dirty="0" smtClean="0"/>
          </a:p>
          <a:p>
            <a:pPr marL="0" indent="0">
              <a:buNone/>
            </a:pPr>
            <a:r>
              <a:rPr lang="en-US" sz="1050" dirty="0" smtClean="0"/>
              <a:t>		Japan </a:t>
            </a:r>
            <a:r>
              <a:rPr lang="en-US" sz="1050" dirty="0"/>
              <a:t>Chapter -</a:t>
            </a:r>
          </a:p>
          <a:p>
            <a:pPr marL="0" indent="0">
              <a:buNone/>
            </a:pPr>
            <a:r>
              <a:rPr lang="en-US" sz="1050" dirty="0" smtClean="0"/>
              <a:t>		Korea </a:t>
            </a:r>
            <a:r>
              <a:rPr lang="en-US" sz="1050" dirty="0"/>
              <a:t>Chapter -</a:t>
            </a:r>
          </a:p>
          <a:p>
            <a:pPr marL="0" indent="0">
              <a:buNone/>
            </a:pPr>
            <a:r>
              <a:rPr lang="en-US" sz="1050" dirty="0" smtClean="0"/>
              <a:t>		Last </a:t>
            </a:r>
            <a:r>
              <a:rPr lang="en-US" sz="1050" dirty="0"/>
              <a:t>Frontier Chapter -</a:t>
            </a:r>
          </a:p>
          <a:p>
            <a:pPr marL="0" indent="0">
              <a:buNone/>
            </a:pPr>
            <a:r>
              <a:rPr lang="en-US" sz="1050" dirty="0" smtClean="0"/>
              <a:t>		Polar </a:t>
            </a:r>
            <a:r>
              <a:rPr lang="en-US" sz="1050" dirty="0"/>
              <a:t>Bear Chapter -</a:t>
            </a:r>
            <a:endParaRPr lang="en-US" sz="1050" dirty="0" smtClean="0"/>
          </a:p>
          <a:p>
            <a:pPr marL="0" indent="0">
              <a:buNone/>
            </a:pPr>
            <a:r>
              <a:rPr lang="en-US" sz="1200" dirty="0" smtClean="0"/>
              <a:t>	</a:t>
            </a:r>
            <a:r>
              <a:rPr lang="en-US" sz="1200" dirty="0"/>
              <a:t> </a:t>
            </a:r>
          </a:p>
          <a:p>
            <a:r>
              <a:rPr lang="en-US" sz="1200" dirty="0"/>
              <a:t>1400		</a:t>
            </a:r>
            <a:r>
              <a:rPr lang="en-US" sz="1200" dirty="0" smtClean="0"/>
              <a:t>BREAK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r>
              <a:rPr lang="en-US" sz="1200" dirty="0"/>
              <a:t>1415-1445	Marketing and Membership Discussion (Speaker TBD</a:t>
            </a:r>
            <a:r>
              <a:rPr lang="en-US" sz="1200" dirty="0" smtClean="0"/>
              <a:t>)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 			</a:t>
            </a:r>
          </a:p>
          <a:p>
            <a:r>
              <a:rPr lang="en-US" sz="1200" dirty="0"/>
              <a:t>1445-1545	Annual Meeting Expectations (COL(R) Ben Lukefahr</a:t>
            </a:r>
          </a:p>
          <a:p>
            <a:pPr marL="0" indent="0">
              <a:buNone/>
            </a:pPr>
            <a:r>
              <a:rPr lang="en-US" sz="1200" dirty="0"/>
              <a:t>			</a:t>
            </a:r>
          </a:p>
          <a:p>
            <a:r>
              <a:rPr lang="en-US" sz="1200" dirty="0"/>
              <a:t>1600		</a:t>
            </a:r>
            <a:r>
              <a:rPr lang="en-US" sz="1200" dirty="0" smtClean="0"/>
              <a:t>Region </a:t>
            </a:r>
            <a:r>
              <a:rPr lang="en-US" sz="1200" dirty="0"/>
              <a:t>Meeting </a:t>
            </a:r>
            <a:r>
              <a:rPr lang="en-US" sz="1200" dirty="0" smtClean="0"/>
              <a:t>Adjournment</a:t>
            </a:r>
          </a:p>
        </p:txBody>
      </p:sp>
    </p:spTree>
    <p:extLst>
      <p:ext uri="{BB962C8B-B14F-4D97-AF65-F5344CB8AC3E}">
        <p14:creationId xmlns:p14="http://schemas.microsoft.com/office/powerpoint/2010/main" val="1245206473"/>
      </p:ext>
    </p:extLst>
  </p:cSld>
  <p:clrMapOvr>
    <a:masterClrMapping/>
  </p:clrMapOvr>
</p:sld>
</file>

<file path=ppt/theme/theme1.xml><?xml version="1.0" encoding="utf-8"?>
<a:theme xmlns:a="http://schemas.openxmlformats.org/drawingml/2006/main" name="Campaign_Streamers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Campaign_Streamers_template</Template>
  <TotalTime>173</TotalTime>
  <Words>16</Words>
  <Application>Microsoft Office PowerPoint</Application>
  <PresentationFormat>On-screen Show (4:3)</PresentationFormat>
  <Paragraphs>58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HelveticaNeueLT Pro 55 Roman</vt:lpstr>
      <vt:lpstr>Campaign_Streamers_template</vt:lpstr>
      <vt:lpstr>5_Office Theme</vt:lpstr>
      <vt:lpstr>Pacific Region Meeting Waianae Room Sheraton Waikiki Hotel</vt:lpstr>
      <vt:lpstr>Agenda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Benjamin-Lukefahr</dc:creator>
  <cp:lastModifiedBy>Lukefahr, Benjamin D Mr CIV US USA USARPAC</cp:lastModifiedBy>
  <cp:revision>20</cp:revision>
  <cp:lastPrinted>2018-05-10T17:12:51Z</cp:lastPrinted>
  <dcterms:created xsi:type="dcterms:W3CDTF">2017-04-23T15:28:45Z</dcterms:created>
  <dcterms:modified xsi:type="dcterms:W3CDTF">2019-03-25T18:13:03Z</dcterms:modified>
</cp:coreProperties>
</file>