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826" r:id="rId6"/>
    <p:sldMasterId id="2147483758" r:id="rId7"/>
  </p:sldMasterIdLst>
  <p:notesMasterIdLst>
    <p:notesMasterId r:id="rId11"/>
  </p:notesMasterIdLst>
  <p:handoutMasterIdLst>
    <p:handoutMasterId r:id="rId12"/>
  </p:handoutMasterIdLst>
  <p:sldIdLst>
    <p:sldId id="310" r:id="rId8"/>
    <p:sldId id="335" r:id="rId9"/>
    <p:sldId id="336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 Wardell" initials="R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554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25" autoAdjust="0"/>
    <p:restoredTop sz="86378" autoAdjust="0"/>
  </p:normalViewPr>
  <p:slideViewPr>
    <p:cSldViewPr snapToGrid="0">
      <p:cViewPr varScale="1">
        <p:scale>
          <a:sx n="111" d="100"/>
          <a:sy n="111" d="100"/>
        </p:scale>
        <p:origin x="1326" y="7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526" y="22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1"/>
            <a:ext cx="7010400" cy="46643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 algn="ctr"/>
            <a:endParaRPr lang="en-A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 defTabSz="1073084">
              <a:lnSpc>
                <a:spcPts val="704"/>
              </a:lnSpc>
              <a:spcAft>
                <a:spcPts val="200"/>
              </a:spcAft>
              <a:defRPr/>
            </a:pPr>
            <a:r>
              <a:rPr lang="en-GB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BAE SYSTEMS PROPRIETARY</a:t>
            </a:r>
            <a:endParaRPr lang="en-GB" sz="900" kern="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073084">
              <a:lnSpc>
                <a:spcPts val="704"/>
              </a:lnSpc>
              <a:spcAft>
                <a:spcPts val="200"/>
              </a:spcAft>
              <a:defRPr/>
            </a:pPr>
            <a:r>
              <a:rPr lang="en-GB" sz="700" kern="0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2016 BAE Systems (DELETE IF NOT REQUIRED)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4958E4E4-370B-43C5-912D-00C8E6F1B70E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1236453" y="8728373"/>
            <a:ext cx="4715076" cy="153888"/>
          </a:xfrm>
          <a:prstGeom prst="rect">
            <a:avLst/>
          </a:prstGeom>
        </p:spPr>
        <p:txBody>
          <a:bodyPr wrap="square" lIns="0" tIns="0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kern="0" dirty="0" smtClean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PROPER EXPORT CONTROL MARKINGS</a:t>
            </a:r>
            <a:r>
              <a:rPr lang="en-US" sz="700" kern="0" baseline="0" dirty="0" smtClean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IF REQUIRED (DELETE IF NOT REQUIRED</a:t>
            </a:r>
            <a:r>
              <a:rPr lang="en-US" sz="700" kern="0" baseline="0" dirty="0" smtClean="0">
                <a:solidFill>
                  <a:srgbClr val="666666"/>
                </a:solidFill>
              </a:rPr>
              <a:t>)</a:t>
            </a:r>
            <a:endParaRPr lang="en-GB" sz="700" kern="0" dirty="0" smtClean="0">
              <a:solidFill>
                <a:schemeClr val="accent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799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5"/>
          <p:cNvSpPr txBox="1">
            <a:spLocks/>
          </p:cNvSpPr>
          <p:nvPr/>
        </p:nvSpPr>
        <p:spPr>
          <a:xfrm>
            <a:off x="695050" y="8793267"/>
            <a:ext cx="5614311" cy="251344"/>
          </a:xfrm>
          <a:prstGeom prst="rect">
            <a:avLst/>
          </a:prstGeom>
        </p:spPr>
        <p:txBody>
          <a:bodyPr wrap="square" lIns="0" tIns="0" rIns="91426" bIns="45713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073084" rtl="0" eaLnBrk="1" fontAlgn="auto" latinLnBrk="0" hangingPunct="1">
              <a:lnSpc>
                <a:spcPts val="704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BAE SYSTEMS PROPRIETARY</a:t>
            </a:r>
          </a:p>
          <a:p>
            <a:pPr marL="0" marR="0" indent="0" algn="l" defTabSz="1073084" rtl="0" eaLnBrk="1" fontAlgn="auto" latinLnBrk="0" hangingPunct="1">
              <a:lnSpc>
                <a:spcPts val="704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600" kern="0" dirty="0" smtClean="0">
                <a:solidFill>
                  <a:srgbClr val="666666"/>
                </a:solidFill>
                <a:cs typeface="Arial"/>
              </a:rPr>
              <a:t>© 2016 BAE Systems (DELETE IF NOT REQUIRED)</a:t>
            </a:r>
            <a:endParaRPr lang="en-GB" sz="600" kern="0" dirty="0">
              <a:solidFill>
                <a:srgbClr val="666666"/>
              </a:solidFill>
              <a:cs typeface="Arial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700713" y="4473333"/>
            <a:ext cx="5608975" cy="36617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30085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E05C6-6706-4E09-A525-B5980B0DB8A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144667" y="8557989"/>
            <a:ext cx="4715076" cy="153888"/>
          </a:xfrm>
          <a:prstGeom prst="rect">
            <a:avLst/>
          </a:prstGeom>
        </p:spPr>
        <p:txBody>
          <a:bodyPr wrap="square" lIns="0" tIns="0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kern="0" dirty="0" smtClean="0">
                <a:solidFill>
                  <a:srgbClr val="666666"/>
                </a:solidFill>
              </a:rPr>
              <a:t>INCLUDE PROPER EXPORT CONTROL MARKINGS</a:t>
            </a:r>
            <a:r>
              <a:rPr lang="en-US" sz="700" kern="0" baseline="0" dirty="0" smtClean="0">
                <a:solidFill>
                  <a:srgbClr val="666666"/>
                </a:solidFill>
              </a:rPr>
              <a:t> HERE IF REQUIRED (DELETE IF NOT REQUIRED)</a:t>
            </a:r>
            <a:endParaRPr lang="en-GB" sz="700" kern="0" dirty="0" smtClean="0">
              <a:solidFill>
                <a:schemeClr val="accent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03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16640" y="16287"/>
            <a:ext cx="393760" cy="124440"/>
          </a:xfrm>
          <a:prstGeom prst="rect">
            <a:avLst/>
          </a:prstGeom>
        </p:spPr>
        <p:txBody>
          <a:bodyPr/>
          <a:lstStyle/>
          <a:p>
            <a:fld id="{FFA0CAF5-A804-42CA-A020-710710FC07BB}" type="slidenum">
              <a:rPr lang="en-AU" smtClean="0">
                <a:solidFill>
                  <a:srgbClr val="000000"/>
                </a:solidFill>
              </a:rPr>
              <a:pPr/>
              <a:t>1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0" name="Slide Image Placeholder 69"/>
          <p:cNvSpPr>
            <a:spLocks noGrp="1" noRot="1" noChangeAspect="1"/>
          </p:cNvSpPr>
          <p:nvPr>
            <p:ph type="sldImg"/>
          </p:nvPr>
        </p:nvSpPr>
        <p:spPr>
          <a:xfrm>
            <a:off x="709613" y="639763"/>
            <a:ext cx="5583237" cy="4187825"/>
          </a:xfrm>
          <a:prstGeom prst="rect">
            <a:avLst/>
          </a:prstGeom>
        </p:spPr>
      </p:sp>
      <p:sp>
        <p:nvSpPr>
          <p:cNvPr id="71" name="Notes Placeholder 70"/>
          <p:cNvSpPr>
            <a:spLocks noGrp="1"/>
          </p:cNvSpPr>
          <p:nvPr>
            <p:ph type="body" idx="1"/>
          </p:nvPr>
        </p:nvSpPr>
        <p:spPr>
          <a:xfrm>
            <a:off x="701041" y="4962546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74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boxed, 3 lin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544544"/>
            <a:ext cx="4572000" cy="2502000"/>
          </a:xfrm>
          <a:prstGeom prst="rect">
            <a:avLst/>
          </a:prstGeom>
          <a:solidFill>
            <a:schemeClr val="bg1">
              <a:alpha val="32000"/>
            </a:schemeClr>
          </a:solidFill>
          <a:ln w="12700" cmpd="sng">
            <a:solidFill>
              <a:schemeClr val="bg2">
                <a:alpha val="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10" name="Tab 1"/>
          <p:cNvSpPr/>
          <p:nvPr userDrawn="1"/>
        </p:nvSpPr>
        <p:spPr bwMode="auto">
          <a:xfrm>
            <a:off x="1" y="831600"/>
            <a:ext cx="216000" cy="882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/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 bwMode="auto">
          <a:xfrm>
            <a:off x="432000" y="2050742"/>
            <a:ext cx="8492400" cy="55399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0000"/>
              </a:lnSpc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br>
              <a:rPr lang="en-US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42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3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220930" y="788400"/>
            <a:ext cx="349107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br>
              <a:rPr lang="en-US" dirty="0" smtClean="0"/>
            </a:b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0930" y="2052000"/>
            <a:ext cx="349107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822723" y="7884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 userDrawn="1"/>
        </p:nvSpPr>
        <p:spPr>
          <a:xfrm>
            <a:off x="109728" y="6203290"/>
            <a:ext cx="1682496" cy="241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1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, no subtitle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200" y="1940400"/>
            <a:ext cx="41292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389475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3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,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3893413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5200" y="1940400"/>
            <a:ext cx="4129200" cy="244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199" y="2261866"/>
            <a:ext cx="4128723" cy="3819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3894750" cy="3819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, no subtitl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200" y="1940400"/>
            <a:ext cx="41292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389475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0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1940400"/>
            <a:ext cx="8492400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8492400" cy="3819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5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no subtitle,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84924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9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1944000"/>
            <a:ext cx="8492400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8492400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no subtitle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84924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0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1940400"/>
            <a:ext cx="8492400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8492400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0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no subtitl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84924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3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pull out text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1" name="Tab 1"/>
          <p:cNvSpPr/>
          <p:nvPr userDrawn="1"/>
        </p:nvSpPr>
        <p:spPr>
          <a:xfrm>
            <a:off x="0" y="29808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9376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788400"/>
            <a:ext cx="8492400" cy="6647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870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68128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pull out text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1" name="Tab 1"/>
          <p:cNvSpPr/>
          <p:nvPr userDrawn="1"/>
        </p:nvSpPr>
        <p:spPr>
          <a:xfrm>
            <a:off x="0" y="29808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9376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788400"/>
            <a:ext cx="8492400" cy="6647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664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pull out text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1" name="Tab 1"/>
          <p:cNvSpPr/>
          <p:nvPr userDrawn="1"/>
        </p:nvSpPr>
        <p:spPr>
          <a:xfrm>
            <a:off x="0" y="29808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9376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788400"/>
            <a:ext cx="8492400" cy="6647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274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3 line portrai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64000" y="432000"/>
            <a:ext cx="3765600" cy="565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0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2 line portrai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64000" y="432000"/>
            <a:ext cx="3765600" cy="565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7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1 line portrai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64000" y="432000"/>
            <a:ext cx="3765600" cy="565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0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3 line landscap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64000"/>
            <a:ext cx="9144000" cy="25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8492400" cy="10800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5pPr marL="2431917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0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2 line landscap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64000"/>
            <a:ext cx="9144000" cy="25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8492400" cy="10800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5pPr marL="2431917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1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1 line landscap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64000"/>
            <a:ext cx="9144000" cy="25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8492400" cy="10800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5pPr marL="2431917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0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3 line w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28000"/>
            <a:ext cx="5796000" cy="4356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60443" y="1727998"/>
            <a:ext cx="2863957" cy="252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5" name="Tab 1"/>
          <p:cNvSpPr/>
          <p:nvPr userDrawn="1"/>
        </p:nvSpPr>
        <p:spPr>
          <a:xfrm>
            <a:off x="6060443" y="46512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94399" y="4586399"/>
            <a:ext cx="2399127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</a:lstStyle>
          <a:p>
            <a:r>
              <a:rPr lang="en-US" sz="3500" dirty="0" smtClean="0"/>
              <a:t>Title line 1</a:t>
            </a:r>
            <a:endParaRPr lang="en-AU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494399" y="5076000"/>
            <a:ext cx="2399127" cy="2462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AU" dirty="0" smtClean="0"/>
              <a:t>Title Line 2</a:t>
            </a:r>
          </a:p>
        </p:txBody>
      </p:sp>
    </p:spTree>
    <p:extLst>
      <p:ext uri="{BB962C8B-B14F-4D97-AF65-F5344CB8AC3E}">
        <p14:creationId xmlns:p14="http://schemas.microsoft.com/office/powerpoint/2010/main" val="540616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2 line w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28000"/>
            <a:ext cx="5796000" cy="4356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60443" y="1727998"/>
            <a:ext cx="2863957" cy="252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5" name="Tab 1"/>
          <p:cNvSpPr/>
          <p:nvPr userDrawn="1"/>
        </p:nvSpPr>
        <p:spPr>
          <a:xfrm>
            <a:off x="6060443" y="46512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94399" y="4586399"/>
            <a:ext cx="2399127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</a:lstStyle>
          <a:p>
            <a:r>
              <a:rPr lang="en-US" sz="3500" dirty="0" smtClean="0"/>
              <a:t>Title line 1</a:t>
            </a:r>
            <a:endParaRPr lang="en-AU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494399" y="5076000"/>
            <a:ext cx="2399127" cy="2462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AU" dirty="0" smtClean="0"/>
              <a:t>Title Line 2</a:t>
            </a:r>
          </a:p>
        </p:txBody>
      </p:sp>
    </p:spTree>
    <p:extLst>
      <p:ext uri="{BB962C8B-B14F-4D97-AF65-F5344CB8AC3E}">
        <p14:creationId xmlns:p14="http://schemas.microsoft.com/office/powerpoint/2010/main" val="184990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2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004000" y="788400"/>
            <a:ext cx="37080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00" y="2052000"/>
            <a:ext cx="370800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57200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16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1 line w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28000"/>
            <a:ext cx="5796000" cy="4356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60443" y="1727998"/>
            <a:ext cx="2863957" cy="252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5" name="Tab 1"/>
          <p:cNvSpPr/>
          <p:nvPr userDrawn="1"/>
        </p:nvSpPr>
        <p:spPr>
          <a:xfrm>
            <a:off x="6060443" y="46512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94399" y="4586399"/>
            <a:ext cx="2399127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</a:lstStyle>
          <a:p>
            <a:r>
              <a:rPr lang="en-US" sz="3500" dirty="0" smtClean="0"/>
              <a:t>Title line 1</a:t>
            </a:r>
            <a:endParaRPr lang="en-AU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494399" y="5076000"/>
            <a:ext cx="2399127" cy="2462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AU" dirty="0" smtClean="0"/>
              <a:t>Title Line 2</a:t>
            </a:r>
          </a:p>
        </p:txBody>
      </p:sp>
    </p:spTree>
    <p:extLst>
      <p:ext uri="{BB962C8B-B14F-4D97-AF65-F5344CB8AC3E}">
        <p14:creationId xmlns:p14="http://schemas.microsoft.com/office/powerpoint/2010/main" val="113189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images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46000" y="432000"/>
            <a:ext cx="3798000" cy="27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5346000" y="3312000"/>
            <a:ext cx="3798000" cy="277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9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images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46000" y="432000"/>
            <a:ext cx="3798000" cy="27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5346000" y="3312000"/>
            <a:ext cx="3798000" cy="277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images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46000" y="432000"/>
            <a:ext cx="3798000" cy="27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5346000" y="3312000"/>
            <a:ext cx="3798000" cy="277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e images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522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522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52200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048000" y="612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6048000" y="2466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048000" y="4320000"/>
            <a:ext cx="3096000" cy="1765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8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e images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522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522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52200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048000" y="612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6048000" y="2466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048000" y="4320000"/>
            <a:ext cx="3096000" cy="1765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e images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522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5220000" cy="3822134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52200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048000" y="612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6048000" y="2466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048000" y="4320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7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 hasCustomPrompt="1"/>
          </p:nvPr>
        </p:nvSpPr>
        <p:spPr>
          <a:xfrm>
            <a:off x="0" y="2513013"/>
            <a:ext cx="9144000" cy="3570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 smtClean="0"/>
              <a:t>Insert Chart here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0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 hasCustomPrompt="1"/>
          </p:nvPr>
        </p:nvSpPr>
        <p:spPr>
          <a:xfrm>
            <a:off x="0" y="2513013"/>
            <a:ext cx="9144000" cy="3570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 smtClean="0"/>
              <a:t>Insert Chart here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5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 hasCustomPrompt="1"/>
          </p:nvPr>
        </p:nvSpPr>
        <p:spPr>
          <a:xfrm>
            <a:off x="0" y="2513013"/>
            <a:ext cx="9144000" cy="3570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 smtClean="0"/>
              <a:t>Insert Chart here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8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1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004000" y="788400"/>
            <a:ext cx="37080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00" y="2052000"/>
            <a:ext cx="370800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57200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 Landscape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 hasCustomPrompt="1"/>
          </p:nvPr>
        </p:nvSpPr>
        <p:spPr>
          <a:xfrm>
            <a:off x="0" y="2512799"/>
            <a:ext cx="9144000" cy="3571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dirty="0" smtClean="0"/>
              <a:t>Insert Table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5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 Landscape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 hasCustomPrompt="1"/>
          </p:nvPr>
        </p:nvSpPr>
        <p:spPr>
          <a:xfrm>
            <a:off x="0" y="2512799"/>
            <a:ext cx="9144000" cy="3571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dirty="0" smtClean="0"/>
              <a:t>Insert Table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 Landscape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 hasCustomPrompt="1"/>
          </p:nvPr>
        </p:nvSpPr>
        <p:spPr>
          <a:xfrm>
            <a:off x="0" y="2512799"/>
            <a:ext cx="9144000" cy="3571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dirty="0" smtClean="0"/>
              <a:t>Insert Table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2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nly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58400"/>
            <a:ext cx="9144000" cy="4125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4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nly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58400"/>
            <a:ext cx="9144000" cy="4125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9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nly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58400"/>
            <a:ext cx="9144000" cy="4125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5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end slide,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4041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3024000"/>
            <a:ext cx="2795634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9999" y="3455999"/>
            <a:ext cx="2804399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626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end slid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4041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3024000"/>
            <a:ext cx="2795634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9999" y="3455999"/>
            <a:ext cx="2804399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200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end slide,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4041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3024000"/>
            <a:ext cx="2795634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9999" y="3455999"/>
            <a:ext cx="2804399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64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end slide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3024000"/>
            <a:ext cx="2795634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9999" y="3455999"/>
            <a:ext cx="2804399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617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3 line for Copied In Conten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44544"/>
            <a:ext cx="4572000" cy="2502000"/>
            <a:chOff x="0" y="544544"/>
            <a:chExt cx="4572000" cy="250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44544"/>
              <a:ext cx="4572000" cy="25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sp>
          <p:nvSpPr>
            <p:cNvPr id="10" name="Tab 1"/>
            <p:cNvSpPr/>
            <p:nvPr userDrawn="1"/>
          </p:nvSpPr>
          <p:spPr>
            <a:xfrm>
              <a:off x="1" y="831600"/>
              <a:ext cx="216000" cy="882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559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end slide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3024000"/>
            <a:ext cx="2795634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9999" y="3455999"/>
            <a:ext cx="2804399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140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end slide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32399" y="3054480"/>
            <a:ext cx="2583899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332399" y="3486479"/>
            <a:ext cx="2592000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737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&amp; Tab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424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AD64-750F-4F68-B1B7-75972F27F639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2000" y="1839599"/>
            <a:ext cx="6220266" cy="35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32000" y="1305017"/>
            <a:ext cx="8492400" cy="44939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848916" y="1839599"/>
            <a:ext cx="2247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Please note, hyperlinks cannot be clicked in ‘Normal’ view. They can, however, be accessed when in ‘Reading’ view (View | Reading View) or in Slideshow mode.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1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Devic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75AD64-750F-4F68-B1B7-75972F27F639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2001600"/>
            <a:ext cx="216000" cy="2196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2642400"/>
            <a:ext cx="216000" cy="5508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621600"/>
            <a:ext cx="216000" cy="8820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64000" y="1958399"/>
            <a:ext cx="8060400" cy="338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/>
            </a:lvl1pPr>
            <a:lvl2pPr marL="536542" indent="0">
              <a:buFontTx/>
              <a:buNone/>
              <a:defRPr/>
            </a:lvl2pPr>
            <a:lvl3pPr marL="1073084" indent="0">
              <a:buFontTx/>
              <a:buNone/>
              <a:defRPr/>
            </a:lvl3pPr>
            <a:lvl4pPr marL="1609626" indent="0">
              <a:buFontTx/>
              <a:buNone/>
              <a:defRPr/>
            </a:lvl4pPr>
            <a:lvl5pPr marL="214616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64000" y="2599199"/>
            <a:ext cx="8060400" cy="66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aseline="0"/>
            </a:lvl1pPr>
            <a:lvl2pPr marL="536542" indent="0">
              <a:buFontTx/>
              <a:buNone/>
              <a:defRPr/>
            </a:lvl2pPr>
            <a:lvl3pPr marL="1073084" indent="0">
              <a:buFontTx/>
              <a:buNone/>
              <a:defRPr/>
            </a:lvl3pPr>
            <a:lvl4pPr marL="1609626" indent="0">
              <a:buFontTx/>
              <a:buNone/>
              <a:defRPr/>
            </a:lvl4pPr>
            <a:lvl5pPr marL="214616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64000" y="3578399"/>
            <a:ext cx="8060400" cy="1000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/>
            </a:lvl1pPr>
            <a:lvl2pPr marL="536542" indent="0">
              <a:buFontTx/>
              <a:buNone/>
              <a:defRPr/>
            </a:lvl2pPr>
            <a:lvl3pPr marL="1073084" indent="0">
              <a:buFontTx/>
              <a:buNone/>
              <a:defRPr/>
            </a:lvl3pPr>
            <a:lvl4pPr marL="1609626" indent="0">
              <a:buFontTx/>
              <a:buNone/>
              <a:defRPr/>
            </a:lvl4pPr>
            <a:lvl5pPr marL="214616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37507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 for Copied In Conten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44544"/>
            <a:ext cx="4572000" cy="2502000"/>
            <a:chOff x="0" y="544544"/>
            <a:chExt cx="4572000" cy="250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44544"/>
              <a:ext cx="4572000" cy="25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sp>
          <p:nvSpPr>
            <p:cNvPr id="10" name="Tab 1"/>
            <p:cNvSpPr/>
            <p:nvPr userDrawn="1"/>
          </p:nvSpPr>
          <p:spPr>
            <a:xfrm>
              <a:off x="1" y="831600"/>
              <a:ext cx="216000" cy="550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5098" y="6254496"/>
            <a:ext cx="1704441" cy="19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1 line for Copied In Conten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44544"/>
            <a:ext cx="4572000" cy="2502000"/>
            <a:chOff x="0" y="544544"/>
            <a:chExt cx="4572000" cy="250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44544"/>
              <a:ext cx="4572000" cy="25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sp>
          <p:nvSpPr>
            <p:cNvPr id="10" name="Tab 1"/>
            <p:cNvSpPr/>
            <p:nvPr userDrawn="1"/>
          </p:nvSpPr>
          <p:spPr>
            <a:xfrm>
              <a:off x="1" y="831600"/>
              <a:ext cx="216000" cy="21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bg2">
                      <a:alpha val="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847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, 3 line with bullets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1" y="4392000"/>
            <a:ext cx="3312000" cy="1440394"/>
          </a:xfrm>
        </p:spPr>
        <p:txBody>
          <a:bodyPr lIns="0" tIns="0" rIns="0" bIns="0">
            <a:sp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59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, 2 line with bullets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1" y="4392000"/>
            <a:ext cx="3312000" cy="1440394"/>
          </a:xfrm>
        </p:spPr>
        <p:txBody>
          <a:bodyPr lIns="0" tIns="0" rIns="0" bIns="0">
            <a:sp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85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, 1 line with bullets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1" y="4392000"/>
            <a:ext cx="3312000" cy="1440394"/>
          </a:xfrm>
        </p:spPr>
        <p:txBody>
          <a:bodyPr lIns="0" tIns="0" rIns="0" bIns="0">
            <a:sp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73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boxed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44544"/>
            <a:ext cx="4572000" cy="2502000"/>
            <a:chOff x="0" y="544544"/>
            <a:chExt cx="4572000" cy="250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44544"/>
              <a:ext cx="4572000" cy="25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sp>
          <p:nvSpPr>
            <p:cNvPr id="10" name="Tab 1"/>
            <p:cNvSpPr/>
            <p:nvPr userDrawn="1"/>
          </p:nvSpPr>
          <p:spPr>
            <a:xfrm>
              <a:off x="1" y="831600"/>
              <a:ext cx="216000" cy="550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50742"/>
            <a:ext cx="8492400" cy="55399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111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,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3893413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5200" y="1940400"/>
            <a:ext cx="4129200" cy="244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199" y="2261866"/>
            <a:ext cx="4128723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3894750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866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,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200" y="1940400"/>
            <a:ext cx="41292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389475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11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4000"/>
            <a:ext cx="3893413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5200" y="1944000"/>
            <a:ext cx="4129200" cy="244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199" y="2261866"/>
            <a:ext cx="4128723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3894750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72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, no subtitle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200" y="1940400"/>
            <a:ext cx="41292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389475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2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,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3893413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5200" y="1940400"/>
            <a:ext cx="4129200" cy="244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199" y="2261866"/>
            <a:ext cx="4128723" cy="3819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3894750" cy="3819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846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, no subtitl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200" y="1940400"/>
            <a:ext cx="41292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389475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42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1940400"/>
            <a:ext cx="8492400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8492400" cy="3819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18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no subtitle,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84924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44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1944000"/>
            <a:ext cx="8492400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8492400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28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no subtitle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84924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76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boxed, 1 lin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44544"/>
            <a:ext cx="4572000" cy="2502000"/>
            <a:chOff x="0" y="544544"/>
            <a:chExt cx="4572000" cy="250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44544"/>
              <a:ext cx="4572000" cy="25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sp>
          <p:nvSpPr>
            <p:cNvPr id="10" name="Tab 1"/>
            <p:cNvSpPr/>
            <p:nvPr userDrawn="1"/>
          </p:nvSpPr>
          <p:spPr>
            <a:xfrm>
              <a:off x="1" y="831600"/>
              <a:ext cx="216000" cy="21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50742"/>
            <a:ext cx="8492400" cy="55399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42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1940400"/>
            <a:ext cx="8492400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8492400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25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no subtitl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84924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39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pull out text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Tab 1"/>
          <p:cNvSpPr/>
          <p:nvPr userDrawn="1"/>
        </p:nvSpPr>
        <p:spPr>
          <a:xfrm>
            <a:off x="0" y="29808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9376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788400"/>
            <a:ext cx="8492400" cy="6647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402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pull out text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Tab 1"/>
          <p:cNvSpPr/>
          <p:nvPr userDrawn="1"/>
        </p:nvSpPr>
        <p:spPr>
          <a:xfrm>
            <a:off x="0" y="29808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9376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788400"/>
            <a:ext cx="8492400" cy="6647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63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pull out text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Tab 1"/>
          <p:cNvSpPr/>
          <p:nvPr userDrawn="1"/>
        </p:nvSpPr>
        <p:spPr>
          <a:xfrm>
            <a:off x="0" y="29808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29376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788400"/>
            <a:ext cx="8492400" cy="6647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520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3 line portrai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64000" y="432000"/>
            <a:ext cx="3765600" cy="565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24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2 line portrai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64000" y="432000"/>
            <a:ext cx="3765600" cy="565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9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1 line portrai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64000" y="432000"/>
            <a:ext cx="3765600" cy="565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88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3 line landscap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64000"/>
            <a:ext cx="9144000" cy="25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8492400" cy="10800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5pPr marL="2431917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94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2 line landscap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64000"/>
            <a:ext cx="9144000" cy="25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8492400" cy="10800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5pPr marL="2431917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72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3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ab 1"/>
          <p:cNvSpPr/>
          <p:nvPr userDrawn="1"/>
        </p:nvSpPr>
        <p:spPr>
          <a:xfrm>
            <a:off x="1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2000" y="2050742"/>
            <a:ext cx="849240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br>
              <a:rPr lang="en-US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002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1 line landscap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64000"/>
            <a:ext cx="9144000" cy="25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8492400" cy="10800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5pPr marL="2431917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66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3 line w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28000"/>
            <a:ext cx="5796000" cy="4356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60443" y="1727998"/>
            <a:ext cx="2863957" cy="252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5" name="Tab 1"/>
          <p:cNvSpPr/>
          <p:nvPr userDrawn="1"/>
        </p:nvSpPr>
        <p:spPr>
          <a:xfrm>
            <a:off x="6060443" y="46512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94399" y="4586399"/>
            <a:ext cx="2399127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</a:lstStyle>
          <a:p>
            <a:r>
              <a:rPr lang="en-US" sz="3500" dirty="0" smtClean="0"/>
              <a:t>Title line 1</a:t>
            </a:r>
            <a:endParaRPr lang="en-AU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494399" y="5076000"/>
            <a:ext cx="2399127" cy="2462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AU" dirty="0" smtClean="0"/>
              <a:t>Title Line 2</a:t>
            </a:r>
          </a:p>
        </p:txBody>
      </p:sp>
    </p:spTree>
    <p:extLst>
      <p:ext uri="{BB962C8B-B14F-4D97-AF65-F5344CB8AC3E}">
        <p14:creationId xmlns:p14="http://schemas.microsoft.com/office/powerpoint/2010/main" val="296308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2 line w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28000"/>
            <a:ext cx="5796000" cy="4356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60443" y="1727998"/>
            <a:ext cx="2863957" cy="252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5" name="Tab 1"/>
          <p:cNvSpPr/>
          <p:nvPr userDrawn="1"/>
        </p:nvSpPr>
        <p:spPr>
          <a:xfrm>
            <a:off x="6060443" y="46512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94399" y="4586399"/>
            <a:ext cx="2399127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</a:lstStyle>
          <a:p>
            <a:r>
              <a:rPr lang="en-US" sz="3500" dirty="0" smtClean="0"/>
              <a:t>Title line 1</a:t>
            </a:r>
            <a:endParaRPr lang="en-AU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494399" y="5076000"/>
            <a:ext cx="2399127" cy="2462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AU" dirty="0" smtClean="0"/>
              <a:t>Title Line 2</a:t>
            </a:r>
          </a:p>
        </p:txBody>
      </p:sp>
    </p:spTree>
    <p:extLst>
      <p:ext uri="{BB962C8B-B14F-4D97-AF65-F5344CB8AC3E}">
        <p14:creationId xmlns:p14="http://schemas.microsoft.com/office/powerpoint/2010/main" val="251810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, 1 line w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28000"/>
            <a:ext cx="5796000" cy="4356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60443" y="1727998"/>
            <a:ext cx="2863957" cy="252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5" name="Tab 1"/>
          <p:cNvSpPr/>
          <p:nvPr userDrawn="1"/>
        </p:nvSpPr>
        <p:spPr>
          <a:xfrm>
            <a:off x="6060443" y="46512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94399" y="4586399"/>
            <a:ext cx="2399127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</a:lstStyle>
          <a:p>
            <a:r>
              <a:rPr lang="en-US" sz="3500" dirty="0" smtClean="0"/>
              <a:t>Title line 1</a:t>
            </a:r>
            <a:endParaRPr lang="en-AU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494399" y="5076000"/>
            <a:ext cx="2399127" cy="2462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AU" dirty="0" smtClean="0"/>
              <a:t>Title Line 2</a:t>
            </a:r>
          </a:p>
        </p:txBody>
      </p:sp>
    </p:spTree>
    <p:extLst>
      <p:ext uri="{BB962C8B-B14F-4D97-AF65-F5344CB8AC3E}">
        <p14:creationId xmlns:p14="http://schemas.microsoft.com/office/powerpoint/2010/main" val="244024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images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46000" y="432000"/>
            <a:ext cx="3798000" cy="27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5346000" y="3312000"/>
            <a:ext cx="3798000" cy="277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9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images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46000" y="432000"/>
            <a:ext cx="3798000" cy="27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5346000" y="3312000"/>
            <a:ext cx="3798000" cy="277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2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images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450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1" y="2261866"/>
            <a:ext cx="450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45000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346000" y="432000"/>
            <a:ext cx="3798000" cy="27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5346000" y="3312000"/>
            <a:ext cx="3798000" cy="2773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7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e images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522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522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52200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048000" y="612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6048000" y="2466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048000" y="4320000"/>
            <a:ext cx="3096000" cy="1765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e images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522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5220000" cy="3823200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52200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048000" y="612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6048000" y="2466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048000" y="4320000"/>
            <a:ext cx="3096000" cy="176506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56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e images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940400"/>
            <a:ext cx="5220000" cy="2462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32000" y="2261866"/>
            <a:ext cx="5220000" cy="3822134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1" y="788400"/>
            <a:ext cx="52200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048000" y="612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6048000" y="2466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048000" y="4320000"/>
            <a:ext cx="3096000" cy="176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a picture to add</a:t>
            </a:r>
            <a:endParaRPr lang="en-AU" dirty="0"/>
          </a:p>
        </p:txBody>
      </p:sp>
      <p:sp>
        <p:nvSpPr>
          <p:cNvPr id="9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65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2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ab 1"/>
          <p:cNvSpPr/>
          <p:nvPr userDrawn="1"/>
        </p:nvSpPr>
        <p:spPr>
          <a:xfrm>
            <a:off x="1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2000" y="2050742"/>
            <a:ext cx="849240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929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 hasCustomPrompt="1"/>
          </p:nvPr>
        </p:nvSpPr>
        <p:spPr>
          <a:xfrm>
            <a:off x="0" y="2513013"/>
            <a:ext cx="9144000" cy="3570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 smtClean="0"/>
              <a:t>Insert Chart here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43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 hasCustomPrompt="1"/>
          </p:nvPr>
        </p:nvSpPr>
        <p:spPr>
          <a:xfrm>
            <a:off x="0" y="2513013"/>
            <a:ext cx="9144000" cy="3570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 smtClean="0"/>
              <a:t>Insert Chart here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09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 hasCustomPrompt="1"/>
          </p:nvPr>
        </p:nvSpPr>
        <p:spPr>
          <a:xfrm>
            <a:off x="0" y="2513013"/>
            <a:ext cx="9144000" cy="3570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 smtClean="0"/>
              <a:t>Insert Chart here</a:t>
            </a:r>
            <a:endParaRPr lang="en-AU" dirty="0"/>
          </a:p>
        </p:txBody>
      </p:sp>
      <p:sp>
        <p:nvSpPr>
          <p:cNvPr id="7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27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 Landscape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 hasCustomPrompt="1"/>
          </p:nvPr>
        </p:nvSpPr>
        <p:spPr>
          <a:xfrm>
            <a:off x="0" y="2512799"/>
            <a:ext cx="9144000" cy="3571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dirty="0" smtClean="0"/>
              <a:t>Insert Table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982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 Landscape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 hasCustomPrompt="1"/>
          </p:nvPr>
        </p:nvSpPr>
        <p:spPr>
          <a:xfrm>
            <a:off x="0" y="2512799"/>
            <a:ext cx="9144000" cy="3571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dirty="0" smtClean="0"/>
              <a:t>Insert Table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05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 Landscape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8492400" cy="16927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/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 hasCustomPrompt="1"/>
          </p:nvPr>
        </p:nvSpPr>
        <p:spPr>
          <a:xfrm>
            <a:off x="0" y="2512799"/>
            <a:ext cx="9144000" cy="3571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dirty="0" smtClean="0"/>
              <a:t>Insert Table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89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nly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58400"/>
            <a:ext cx="9144000" cy="4125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12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nly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58400"/>
            <a:ext cx="9144000" cy="4125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34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nly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58400"/>
            <a:ext cx="9144000" cy="4125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AU" dirty="0" smtClean="0"/>
              <a:t>Select Picture here</a:t>
            </a:r>
            <a:endParaRPr lang="en-AU" dirty="0"/>
          </a:p>
        </p:txBody>
      </p:sp>
      <p:sp>
        <p:nvSpPr>
          <p:cNvPr id="6" name="Tab 1"/>
          <p:cNvSpPr/>
          <p:nvPr userDrawn="1"/>
        </p:nvSpPr>
        <p:spPr>
          <a:xfrm>
            <a:off x="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04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end slide,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3024000"/>
            <a:ext cx="2795634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9999" y="3455999"/>
            <a:ext cx="2804399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560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1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ab 1"/>
          <p:cNvSpPr/>
          <p:nvPr userDrawn="1"/>
        </p:nvSpPr>
        <p:spPr>
          <a:xfrm>
            <a:off x="1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2000" y="2050742"/>
            <a:ext cx="849240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763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end slid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3024000"/>
            <a:ext cx="2795634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9999" y="3455999"/>
            <a:ext cx="2804399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033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end slide,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3024000"/>
            <a:ext cx="2795634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9999" y="3455999"/>
            <a:ext cx="2804399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284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end slide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3024000"/>
            <a:ext cx="2795634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9999" y="3455999"/>
            <a:ext cx="2804399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463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end slide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3024000"/>
            <a:ext cx="2795634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9999" y="3455999"/>
            <a:ext cx="2804399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789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end slide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32399" y="3054480"/>
            <a:ext cx="2583899" cy="2230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332399" y="3486479"/>
            <a:ext cx="2592000" cy="1591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 smtClean="0"/>
              <a:t>Enter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559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&amp; Tab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424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AD64-750F-4F68-B1B7-75972F27F639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2000" y="1839599"/>
            <a:ext cx="6220266" cy="35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32000" y="1305017"/>
            <a:ext cx="8492400" cy="44939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848916" y="1839599"/>
            <a:ext cx="2247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Please</a:t>
            </a:r>
            <a:r>
              <a:rPr lang="en-GB" sz="1600" baseline="0" dirty="0" smtClean="0"/>
              <a:t> note, hyperlinks cannot be clicked in ‘Normal’ view. They can, however, be accessed when in ‘Reading’ view (View | Reading View) or in Slideshow mode.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22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Devic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75AD64-750F-4F68-B1B7-75972F27F63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2001600"/>
            <a:ext cx="216000" cy="2196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2642400"/>
            <a:ext cx="216000" cy="5508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621600"/>
            <a:ext cx="216000" cy="8820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64000" y="1958399"/>
            <a:ext cx="8060400" cy="338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/>
            </a:lvl1pPr>
            <a:lvl2pPr marL="536542" indent="0">
              <a:buFontTx/>
              <a:buNone/>
              <a:defRPr/>
            </a:lvl2pPr>
            <a:lvl3pPr marL="1073084" indent="0">
              <a:buFontTx/>
              <a:buNone/>
              <a:defRPr/>
            </a:lvl3pPr>
            <a:lvl4pPr marL="1609626" indent="0">
              <a:buFontTx/>
              <a:buNone/>
              <a:defRPr/>
            </a:lvl4pPr>
            <a:lvl5pPr marL="214616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64000" y="2599199"/>
            <a:ext cx="8060400" cy="66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aseline="0"/>
            </a:lvl1pPr>
            <a:lvl2pPr marL="536542" indent="0">
              <a:buFontTx/>
              <a:buNone/>
              <a:defRPr/>
            </a:lvl2pPr>
            <a:lvl3pPr marL="1073084" indent="0">
              <a:buFontTx/>
              <a:buNone/>
              <a:defRPr/>
            </a:lvl3pPr>
            <a:lvl4pPr marL="1609626" indent="0">
              <a:buFontTx/>
              <a:buNone/>
              <a:defRPr/>
            </a:lvl4pPr>
            <a:lvl5pPr marL="214616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64000" y="3578399"/>
            <a:ext cx="8060400" cy="1000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/>
            </a:lvl1pPr>
            <a:lvl2pPr marL="536542" indent="0">
              <a:buFontTx/>
              <a:buNone/>
              <a:defRPr/>
            </a:lvl2pPr>
            <a:lvl3pPr marL="1073084" indent="0">
              <a:buFontTx/>
              <a:buNone/>
              <a:defRPr/>
            </a:lvl3pPr>
            <a:lvl4pPr marL="1609626" indent="0">
              <a:buFontTx/>
              <a:buNone/>
              <a:defRPr/>
            </a:lvl4pPr>
            <a:lvl5pPr marL="214616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95478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13F0-F660-4059-AA2D-DD5C4CC324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46304" y="6276442"/>
            <a:ext cx="1638605" cy="1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7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26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0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boxed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72000" y="549331"/>
            <a:ext cx="4572000" cy="2502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004000" y="788400"/>
            <a:ext cx="37080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br>
              <a:rPr lang="en-US" dirty="0" smtClean="0"/>
            </a:b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00" y="2052000"/>
            <a:ext cx="3708000" cy="5539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57200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62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72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4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824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659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35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596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78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80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8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boxed, 3 lin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544544"/>
            <a:ext cx="4572000" cy="2502000"/>
          </a:xfrm>
          <a:prstGeom prst="rect">
            <a:avLst/>
          </a:prstGeom>
          <a:solidFill>
            <a:schemeClr val="bg1">
              <a:alpha val="32000"/>
            </a:schemeClr>
          </a:solidFill>
          <a:ln w="12700" cmpd="sng">
            <a:solidFill>
              <a:schemeClr val="bg2">
                <a:alpha val="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10" name="Tab 1"/>
          <p:cNvSpPr/>
          <p:nvPr userDrawn="1"/>
        </p:nvSpPr>
        <p:spPr bwMode="auto">
          <a:xfrm>
            <a:off x="1" y="831600"/>
            <a:ext cx="216000" cy="882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 bwMode="auto">
          <a:xfrm>
            <a:off x="432000" y="2050742"/>
            <a:ext cx="8492400" cy="55399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0000"/>
              </a:lnSpc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br>
              <a:rPr lang="en-US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391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boxed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72000" y="540000"/>
            <a:ext cx="4572000" cy="2502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004000" y="788400"/>
            <a:ext cx="37080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00" y="2052000"/>
            <a:ext cx="3708000" cy="5539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57200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74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boxed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44544"/>
            <a:ext cx="4572000" cy="2502000"/>
            <a:chOff x="0" y="544544"/>
            <a:chExt cx="4572000" cy="250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44544"/>
              <a:ext cx="4572000" cy="25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sp>
          <p:nvSpPr>
            <p:cNvPr id="10" name="Tab 1"/>
            <p:cNvSpPr/>
            <p:nvPr userDrawn="1"/>
          </p:nvSpPr>
          <p:spPr>
            <a:xfrm>
              <a:off x="1" y="831600"/>
              <a:ext cx="216000" cy="550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50742"/>
            <a:ext cx="8492400" cy="55399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472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boxed, 1 lin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44544"/>
            <a:ext cx="4572000" cy="2502000"/>
            <a:chOff x="0" y="544544"/>
            <a:chExt cx="4572000" cy="250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44544"/>
              <a:ext cx="4572000" cy="25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sp>
          <p:nvSpPr>
            <p:cNvPr id="10" name="Tab 1"/>
            <p:cNvSpPr/>
            <p:nvPr userDrawn="1"/>
          </p:nvSpPr>
          <p:spPr>
            <a:xfrm>
              <a:off x="1" y="831600"/>
              <a:ext cx="216000" cy="21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50742"/>
            <a:ext cx="8492400" cy="55399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459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3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0" name="Tab 1"/>
          <p:cNvSpPr/>
          <p:nvPr userDrawn="1"/>
        </p:nvSpPr>
        <p:spPr>
          <a:xfrm>
            <a:off x="1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2000" y="2050742"/>
            <a:ext cx="849240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br>
              <a:rPr lang="en-US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420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2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"/>
          <a:stretch/>
        </p:blipFill>
        <p:spPr>
          <a:xfrm flipH="1">
            <a:off x="0" y="333286"/>
            <a:ext cx="9144000" cy="57577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0" name="Tab 1"/>
          <p:cNvSpPr/>
          <p:nvPr userDrawn="1"/>
        </p:nvSpPr>
        <p:spPr>
          <a:xfrm>
            <a:off x="1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2000" y="2050742"/>
            <a:ext cx="849240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039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left, 1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0" name="Tab 1"/>
          <p:cNvSpPr/>
          <p:nvPr userDrawn="1"/>
        </p:nvSpPr>
        <p:spPr>
          <a:xfrm>
            <a:off x="1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2000" y="2050742"/>
            <a:ext cx="849240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185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boxed, 3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72000" y="549331"/>
            <a:ext cx="4572000" cy="2502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004000" y="788400"/>
            <a:ext cx="37080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br>
              <a:rPr lang="en-US" dirty="0" smtClean="0"/>
            </a:b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00" y="2052000"/>
            <a:ext cx="3708000" cy="5539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57200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8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boxed, 2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72000" y="540000"/>
            <a:ext cx="4572000" cy="2502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004000" y="788400"/>
            <a:ext cx="37080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00" y="2052000"/>
            <a:ext cx="3708000" cy="5539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57200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2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boxed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72000" y="540000"/>
            <a:ext cx="4572000" cy="2502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004000" y="788400"/>
            <a:ext cx="37080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00" y="2052000"/>
            <a:ext cx="3708000" cy="5539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57200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3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220930" y="788400"/>
            <a:ext cx="349107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br>
              <a:rPr lang="en-US" dirty="0" smtClean="0"/>
            </a:b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0930" y="2052000"/>
            <a:ext cx="349107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822723" y="7884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3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2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004000" y="788400"/>
            <a:ext cx="37080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00" y="2052000"/>
            <a:ext cx="370800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57200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9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boxed, 1 lin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72000" y="540000"/>
            <a:ext cx="4572000" cy="2502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004000" y="788400"/>
            <a:ext cx="37080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00" y="2052000"/>
            <a:ext cx="3708000" cy="5539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57200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04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, right, 1 lin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004000" y="788400"/>
            <a:ext cx="37080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04000" y="2052000"/>
            <a:ext cx="3708000" cy="553998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Job Title and Business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Tab 1"/>
          <p:cNvSpPr/>
          <p:nvPr userDrawn="1"/>
        </p:nvSpPr>
        <p:spPr>
          <a:xfrm>
            <a:off x="4572000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3 line for Copied In Conten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44544"/>
            <a:ext cx="4572000" cy="2502000"/>
            <a:chOff x="0" y="544544"/>
            <a:chExt cx="4572000" cy="250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44544"/>
              <a:ext cx="4572000" cy="25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sp>
          <p:nvSpPr>
            <p:cNvPr id="10" name="Tab 1"/>
            <p:cNvSpPr/>
            <p:nvPr userDrawn="1"/>
          </p:nvSpPr>
          <p:spPr>
            <a:xfrm>
              <a:off x="1" y="831600"/>
              <a:ext cx="216000" cy="882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190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 for Copied In Conten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44544"/>
            <a:ext cx="4572000" cy="2502000"/>
            <a:chOff x="0" y="544544"/>
            <a:chExt cx="4572000" cy="250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44544"/>
              <a:ext cx="4572000" cy="25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sp>
          <p:nvSpPr>
            <p:cNvPr id="10" name="Tab 1"/>
            <p:cNvSpPr/>
            <p:nvPr userDrawn="1"/>
          </p:nvSpPr>
          <p:spPr>
            <a:xfrm>
              <a:off x="1" y="831600"/>
              <a:ext cx="216000" cy="550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27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1 line for Copied In Conten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44544"/>
            <a:ext cx="4572000" cy="2502000"/>
            <a:chOff x="0" y="544544"/>
            <a:chExt cx="4572000" cy="2502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44544"/>
              <a:ext cx="4572000" cy="25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noFill/>
              </a:endParaRPr>
            </a:p>
          </p:txBody>
        </p:sp>
        <p:sp>
          <p:nvSpPr>
            <p:cNvPr id="10" name="Tab 1"/>
            <p:cNvSpPr/>
            <p:nvPr userDrawn="1"/>
          </p:nvSpPr>
          <p:spPr>
            <a:xfrm>
              <a:off x="1" y="831600"/>
              <a:ext cx="216000" cy="21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bg2">
                      <a:alpha val="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633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, 3 line with bullets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4041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1" y="4392000"/>
            <a:ext cx="3312000" cy="1440394"/>
          </a:xfrm>
        </p:spPr>
        <p:txBody>
          <a:bodyPr lIns="0" tIns="0" rIns="0" bIns="0">
            <a:sp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34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, 2 line with bullets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4041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1" y="4392000"/>
            <a:ext cx="3312000" cy="1440394"/>
          </a:xfrm>
        </p:spPr>
        <p:txBody>
          <a:bodyPr lIns="0" tIns="0" rIns="0" bIns="0">
            <a:sp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965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, 1 line with bullets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24000"/>
            <a:ext cx="9143999" cy="5760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4041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31999" y="788400"/>
            <a:ext cx="8492400" cy="338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line 1</a:t>
            </a:r>
            <a:endParaRPr lang="en-AU" dirty="0"/>
          </a:p>
        </p:txBody>
      </p:sp>
      <p:sp>
        <p:nvSpPr>
          <p:cNvPr id="14" name="Tab 1"/>
          <p:cNvSpPr/>
          <p:nvPr userDrawn="1"/>
        </p:nvSpPr>
        <p:spPr>
          <a:xfrm>
            <a:off x="1" y="831600"/>
            <a:ext cx="216000" cy="2196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1" y="4392000"/>
            <a:ext cx="3312000" cy="1440394"/>
          </a:xfrm>
        </p:spPr>
        <p:txBody>
          <a:bodyPr lIns="0" tIns="0" rIns="0" bIns="0">
            <a:sp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3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,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0400"/>
            <a:ext cx="3893413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5200" y="1940400"/>
            <a:ext cx="4129200" cy="244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199" y="2261866"/>
            <a:ext cx="4128723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3894750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9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,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100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br>
              <a:rPr lang="en-US" dirty="0" smtClean="0"/>
            </a:br>
            <a:r>
              <a:rPr lang="en-US" dirty="0" smtClean="0"/>
              <a:t>Title line 3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200" y="1940400"/>
            <a:ext cx="412920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1940400"/>
            <a:ext cx="3894750" cy="41436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882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788400"/>
            <a:ext cx="8492400" cy="669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944000"/>
            <a:ext cx="3893413" cy="24622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5200" y="1944000"/>
            <a:ext cx="4129200" cy="244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en-US" dirty="0" smtClean="0"/>
              <a:t>Enter text here</a:t>
            </a:r>
            <a:endParaRPr lang="en-A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5199" y="2261866"/>
            <a:ext cx="4128723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000" y="2261866"/>
            <a:ext cx="3894750" cy="3823200"/>
          </a:xfrm>
        </p:spPr>
        <p:txBody>
          <a:bodyPr wrap="square"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ab 1"/>
          <p:cNvSpPr/>
          <p:nvPr userDrawn="1"/>
        </p:nvSpPr>
        <p:spPr>
          <a:xfrm>
            <a:off x="0" y="831600"/>
            <a:ext cx="216000" cy="550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42" Type="http://schemas.openxmlformats.org/officeDocument/2006/relationships/slideLayout" Target="../slideLayouts/slideLayout120.xml"/><Relationship Id="rId47" Type="http://schemas.openxmlformats.org/officeDocument/2006/relationships/slideLayout" Target="../slideLayouts/slideLayout125.xml"/><Relationship Id="rId50" Type="http://schemas.openxmlformats.org/officeDocument/2006/relationships/slideLayout" Target="../slideLayouts/slideLayout128.xml"/><Relationship Id="rId55" Type="http://schemas.openxmlformats.org/officeDocument/2006/relationships/slideLayout" Target="../slideLayouts/slideLayout133.xml"/><Relationship Id="rId6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40" Type="http://schemas.openxmlformats.org/officeDocument/2006/relationships/slideLayout" Target="../slideLayouts/slideLayout118.xml"/><Relationship Id="rId45" Type="http://schemas.openxmlformats.org/officeDocument/2006/relationships/slideLayout" Target="../slideLayouts/slideLayout123.xml"/><Relationship Id="rId53" Type="http://schemas.openxmlformats.org/officeDocument/2006/relationships/slideLayout" Target="../slideLayouts/slideLayout131.xml"/><Relationship Id="rId58" Type="http://schemas.openxmlformats.org/officeDocument/2006/relationships/slideLayout" Target="../slideLayouts/slideLayout136.xml"/><Relationship Id="rId66" Type="http://schemas.openxmlformats.org/officeDocument/2006/relationships/theme" Target="../theme/theme3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49" Type="http://schemas.openxmlformats.org/officeDocument/2006/relationships/slideLayout" Target="../slideLayouts/slideLayout127.xml"/><Relationship Id="rId57" Type="http://schemas.openxmlformats.org/officeDocument/2006/relationships/slideLayout" Target="../slideLayouts/slideLayout135.xml"/><Relationship Id="rId61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4" Type="http://schemas.openxmlformats.org/officeDocument/2006/relationships/slideLayout" Target="../slideLayouts/slideLayout122.xml"/><Relationship Id="rId52" Type="http://schemas.openxmlformats.org/officeDocument/2006/relationships/slideLayout" Target="../slideLayouts/slideLayout130.xml"/><Relationship Id="rId60" Type="http://schemas.openxmlformats.org/officeDocument/2006/relationships/slideLayout" Target="../slideLayouts/slideLayout138.xml"/><Relationship Id="rId6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Relationship Id="rId43" Type="http://schemas.openxmlformats.org/officeDocument/2006/relationships/slideLayout" Target="../slideLayouts/slideLayout121.xml"/><Relationship Id="rId48" Type="http://schemas.openxmlformats.org/officeDocument/2006/relationships/slideLayout" Target="../slideLayouts/slideLayout126.xml"/><Relationship Id="rId56" Type="http://schemas.openxmlformats.org/officeDocument/2006/relationships/slideLayout" Target="../slideLayouts/slideLayout134.xml"/><Relationship Id="rId64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86.xml"/><Relationship Id="rId51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46" Type="http://schemas.openxmlformats.org/officeDocument/2006/relationships/slideLayout" Target="../slideLayouts/slideLayout124.xml"/><Relationship Id="rId59" Type="http://schemas.openxmlformats.org/officeDocument/2006/relationships/slideLayout" Target="../slideLayouts/slideLayout137.xml"/><Relationship Id="rId67" Type="http://schemas.openxmlformats.org/officeDocument/2006/relationships/image" Target="../media/image1.emf"/><Relationship Id="rId20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9.xml"/><Relationship Id="rId54" Type="http://schemas.openxmlformats.org/officeDocument/2006/relationships/slideLayout" Target="../slideLayouts/slideLayout132.xml"/><Relationship Id="rId62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32000" y="1816294"/>
            <a:ext cx="849240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14" name="Rectangle 13"/>
          <p:cNvSpPr>
            <a:spLocks noSelect="1"/>
          </p:cNvSpPr>
          <p:nvPr userDrawn="1"/>
        </p:nvSpPr>
        <p:spPr bwMode="gray">
          <a:xfrm>
            <a:off x="0" y="6083997"/>
            <a:ext cx="9144000" cy="7740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AU"/>
          </a:p>
        </p:txBody>
      </p:sp>
      <p:sp>
        <p:nvSpPr>
          <p:cNvPr id="7" name="Text Placeholder 5"/>
          <p:cNvSpPr txBox="1">
            <a:spLocks/>
          </p:cNvSpPr>
          <p:nvPr userDrawn="1"/>
        </p:nvSpPr>
        <p:spPr>
          <a:xfrm>
            <a:off x="173068" y="6345307"/>
            <a:ext cx="8798400" cy="25135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alpha val="0"/>
              </a:schemeClr>
            </a:solidFill>
          </a:ln>
        </p:spPr>
        <p:txBody>
          <a:bodyPr lIns="0" tIns="0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073084" rtl="0" eaLnBrk="1" fontAlgn="auto" latinLnBrk="0" hangingPunct="1">
              <a:lnSpc>
                <a:spcPts val="704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BAE SYSTEMS PROPRIETARY</a:t>
            </a:r>
          </a:p>
          <a:p>
            <a:pPr marL="0" marR="0" indent="0" algn="l" defTabSz="1073084" rtl="0" eaLnBrk="1" fontAlgn="auto" latinLnBrk="0" hangingPunct="1">
              <a:lnSpc>
                <a:spcPts val="704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700" kern="0" dirty="0" smtClean="0">
                <a:solidFill>
                  <a:srgbClr val="666666"/>
                </a:solidFill>
                <a:cs typeface="Arial"/>
              </a:rPr>
              <a:t>© 2016 BAE Systems</a:t>
            </a:r>
            <a:endParaRPr lang="en-GB" sz="700" kern="0" dirty="0">
              <a:solidFill>
                <a:srgbClr val="666666"/>
              </a:solidFill>
              <a:cs typeface="Arial"/>
            </a:endParaRPr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800" y="6310800"/>
            <a:ext cx="1372043" cy="324000"/>
          </a:xfrm>
          <a:prstGeom prst="rect">
            <a:avLst/>
          </a:prstGeom>
          <a:ln>
            <a:solidFill>
              <a:schemeClr val="bg2">
                <a:alpha val="0"/>
              </a:schemeClr>
            </a:solidFill>
          </a:ln>
        </p:spPr>
      </p:pic>
      <p:sp>
        <p:nvSpPr>
          <p:cNvPr id="6" name="Slide Number Placeholder 5"/>
          <p:cNvSpPr>
            <a:spLocks noGrp="1" noSelect="1"/>
          </p:cNvSpPr>
          <p:nvPr userDrawn="1">
            <p:ph type="sldNum" sz="quarter" idx="4"/>
          </p:nvPr>
        </p:nvSpPr>
        <p:spPr>
          <a:xfrm>
            <a:off x="8424909" y="144000"/>
            <a:ext cx="36795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455123DE-DF0A-45CF-9929-81DBBDC71DC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Rectangle 10"/>
          <p:cNvSpPr>
            <a:spLocks noSelect="1"/>
          </p:cNvSpPr>
          <p:nvPr userDrawn="1"/>
        </p:nvSpPr>
        <p:spPr bwMode="gray">
          <a:xfrm>
            <a:off x="0" y="0"/>
            <a:ext cx="9144000" cy="3240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347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0" r:id="rId2"/>
    <p:sldLayoutId id="2147483711" r:id="rId3"/>
    <p:sldLayoutId id="2147483703" r:id="rId4"/>
    <p:sldLayoutId id="2147483715" r:id="rId5"/>
    <p:sldLayoutId id="2147483716" r:id="rId6"/>
    <p:sldLayoutId id="2147483674" r:id="rId7"/>
    <p:sldLayoutId id="2147483717" r:id="rId8"/>
    <p:sldLayoutId id="2147483718" r:id="rId9"/>
    <p:sldLayoutId id="2147483704" r:id="rId10"/>
    <p:sldLayoutId id="2147483825" r:id="rId11"/>
    <p:sldLayoutId id="2147483719" r:id="rId12"/>
    <p:sldLayoutId id="2147483720" r:id="rId13"/>
    <p:sldLayoutId id="2147483722" r:id="rId14"/>
    <p:sldLayoutId id="2147483721" r:id="rId15"/>
    <p:sldLayoutId id="2147483714" r:id="rId16"/>
    <p:sldLayoutId id="2147483676" r:id="rId17"/>
    <p:sldLayoutId id="2147483723" r:id="rId18"/>
    <p:sldLayoutId id="2147483724" r:id="rId19"/>
    <p:sldLayoutId id="2147483725" r:id="rId20"/>
    <p:sldLayoutId id="2147483749" r:id="rId21"/>
    <p:sldLayoutId id="2147483681" r:id="rId22"/>
    <p:sldLayoutId id="2147483750" r:id="rId23"/>
    <p:sldLayoutId id="2147483726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02" r:id="rId32"/>
    <p:sldLayoutId id="2147483727" r:id="rId33"/>
    <p:sldLayoutId id="2147483728" r:id="rId34"/>
    <p:sldLayoutId id="2147483729" r:id="rId35"/>
    <p:sldLayoutId id="2147483688" r:id="rId36"/>
    <p:sldLayoutId id="2147483730" r:id="rId37"/>
    <p:sldLayoutId id="2147483731" r:id="rId38"/>
    <p:sldLayoutId id="2147483689" r:id="rId39"/>
    <p:sldLayoutId id="2147483732" r:id="rId40"/>
    <p:sldLayoutId id="2147483690" r:id="rId41"/>
    <p:sldLayoutId id="2147483733" r:id="rId42"/>
    <p:sldLayoutId id="2147483734" r:id="rId43"/>
    <p:sldLayoutId id="2147483735" r:id="rId44"/>
    <p:sldLayoutId id="2147483692" r:id="rId45"/>
    <p:sldLayoutId id="2147483736" r:id="rId46"/>
    <p:sldLayoutId id="2147483737" r:id="rId47"/>
    <p:sldLayoutId id="2147483691" r:id="rId48"/>
    <p:sldLayoutId id="2147483738" r:id="rId49"/>
    <p:sldLayoutId id="2147483739" r:id="rId50"/>
    <p:sldLayoutId id="2147483693" r:id="rId51"/>
    <p:sldLayoutId id="2147483740" r:id="rId52"/>
    <p:sldLayoutId id="2147483741" r:id="rId53"/>
    <p:sldLayoutId id="2147483709" r:id="rId54"/>
    <p:sldLayoutId id="2147483742" r:id="rId55"/>
    <p:sldLayoutId id="2147483743" r:id="rId56"/>
    <p:sldLayoutId id="2147483698" r:id="rId57"/>
    <p:sldLayoutId id="2147483744" r:id="rId58"/>
    <p:sldLayoutId id="2147483745" r:id="rId59"/>
    <p:sldLayoutId id="2147483746" r:id="rId60"/>
    <p:sldLayoutId id="2147483700" r:id="rId61"/>
    <p:sldLayoutId id="2147483747" r:id="rId62"/>
    <p:sldLayoutId id="2147483748" r:id="rId63"/>
    <p:sldLayoutId id="2147483701" r:id="rId64"/>
    <p:sldLayoutId id="2147483706" r:id="rId65"/>
    <p:sldLayoutId id="2147483712" r:id="rId66"/>
    <p:sldLayoutId id="2147483824" r:id="rId6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73084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073084" rtl="0" eaLnBrk="1" latinLnBrk="0" hangingPunct="1">
        <a:lnSpc>
          <a:spcPct val="90000"/>
        </a:lnSpc>
        <a:spcBef>
          <a:spcPts val="1173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822292" indent="-285750" algn="l" defTabSz="1073084" rtl="0" eaLnBrk="1" latinLnBrk="0" hangingPunct="1">
        <a:lnSpc>
          <a:spcPct val="90000"/>
        </a:lnSpc>
        <a:spcBef>
          <a:spcPts val="58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358834" indent="-285750" algn="l" defTabSz="1073084" rtl="0" eaLnBrk="1" latinLnBrk="0" hangingPunct="1">
        <a:lnSpc>
          <a:spcPct val="90000"/>
        </a:lnSpc>
        <a:spcBef>
          <a:spcPts val="58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895376" indent="-285750" algn="l" defTabSz="1073084" rtl="0" eaLnBrk="1" latinLnBrk="0" hangingPunct="1">
        <a:lnSpc>
          <a:spcPct val="90000"/>
        </a:lnSpc>
        <a:spcBef>
          <a:spcPts val="58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414438" indent="-268271" algn="l" defTabSz="1073084" rtl="0" eaLnBrk="1" latinLnBrk="0" hangingPunct="1">
        <a:lnSpc>
          <a:spcPct val="90000"/>
        </a:lnSpc>
        <a:spcBef>
          <a:spcPts val="58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950981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6pPr>
      <a:lvl7pPr marL="3487523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7pPr>
      <a:lvl8pPr marL="4024065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8pPr>
      <a:lvl9pPr marL="4560606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1pPr>
      <a:lvl2pPr marL="536542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2pPr>
      <a:lvl3pPr marL="1073084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3pPr>
      <a:lvl4pPr marL="1609626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4pPr>
      <a:lvl5pPr marL="2146168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5pPr>
      <a:lvl6pPr marL="2682710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6pPr>
      <a:lvl7pPr marL="3219252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7pPr>
      <a:lvl8pPr marL="3755794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8pPr>
      <a:lvl9pPr marL="4292336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122F-1E0F-4484-86D4-65A33764EEC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1E023-3A44-4CB7-9305-7FE7B5F7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32000" y="1816294"/>
            <a:ext cx="849240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14" name="Rectangle 13"/>
          <p:cNvSpPr>
            <a:spLocks noSelect="1"/>
          </p:cNvSpPr>
          <p:nvPr userDrawn="1"/>
        </p:nvSpPr>
        <p:spPr bwMode="gray">
          <a:xfrm>
            <a:off x="0" y="6083997"/>
            <a:ext cx="9144000" cy="7740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 userDrawn="1"/>
        </p:nvSpPr>
        <p:spPr>
          <a:xfrm>
            <a:off x="173068" y="6345307"/>
            <a:ext cx="8798400" cy="25135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alpha val="0"/>
              </a:schemeClr>
            </a:solidFill>
          </a:ln>
        </p:spPr>
        <p:txBody>
          <a:bodyPr lIns="0" tIns="0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73084">
              <a:lnSpc>
                <a:spcPts val="704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GB" sz="900" kern="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/>
              </a:rPr>
              <a:t>BAE SYSTEMS PROPRIETARY</a:t>
            </a:r>
          </a:p>
          <a:p>
            <a:pPr defTabSz="1073084">
              <a:lnSpc>
                <a:spcPts val="704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GB" sz="700" kern="0" dirty="0" smtClean="0">
                <a:solidFill>
                  <a:srgbClr val="666666"/>
                </a:solidFill>
                <a:cs typeface="Arial"/>
              </a:rPr>
              <a:t>© 2016 BAE Systems</a:t>
            </a:r>
            <a:endParaRPr lang="en-GB" sz="700" kern="0" dirty="0">
              <a:solidFill>
                <a:srgbClr val="666666"/>
              </a:solidFill>
              <a:cs typeface="Arial"/>
            </a:endParaRPr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800" y="6310800"/>
            <a:ext cx="1372043" cy="324000"/>
          </a:xfrm>
          <a:prstGeom prst="rect">
            <a:avLst/>
          </a:prstGeom>
          <a:ln>
            <a:solidFill>
              <a:schemeClr val="bg2">
                <a:alpha val="0"/>
              </a:schemeClr>
            </a:solidFill>
          </a:ln>
        </p:spPr>
      </p:pic>
      <p:sp>
        <p:nvSpPr>
          <p:cNvPr id="6" name="Slide Number Placeholder 5"/>
          <p:cNvSpPr>
            <a:spLocks noGrp="1" noSelect="1"/>
          </p:cNvSpPr>
          <p:nvPr userDrawn="1">
            <p:ph type="sldNum" sz="quarter" idx="4"/>
          </p:nvPr>
        </p:nvSpPr>
        <p:spPr>
          <a:xfrm>
            <a:off x="8424909" y="144000"/>
            <a:ext cx="36795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455123DE-DF0A-45CF-9929-81DBBDC71DC7}" type="slidenum">
              <a:rPr lang="en-AU" smtClean="0">
                <a:solidFill>
                  <a:srgbClr val="404146"/>
                </a:solidFill>
              </a:rPr>
              <a:pPr/>
              <a:t>‹#›</a:t>
            </a:fld>
            <a:endParaRPr lang="en-AU" dirty="0">
              <a:solidFill>
                <a:srgbClr val="404146"/>
              </a:solidFill>
            </a:endParaRPr>
          </a:p>
        </p:txBody>
      </p:sp>
      <p:sp>
        <p:nvSpPr>
          <p:cNvPr id="11" name="Rectangle 10"/>
          <p:cNvSpPr>
            <a:spLocks noSelect="1"/>
          </p:cNvSpPr>
          <p:nvPr userDrawn="1"/>
        </p:nvSpPr>
        <p:spPr bwMode="gray">
          <a:xfrm>
            <a:off x="0" y="0"/>
            <a:ext cx="9144000" cy="3240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  <p:sldLayoutId id="2147483794" r:id="rId36"/>
    <p:sldLayoutId id="2147483795" r:id="rId37"/>
    <p:sldLayoutId id="2147483796" r:id="rId38"/>
    <p:sldLayoutId id="2147483797" r:id="rId39"/>
    <p:sldLayoutId id="2147483798" r:id="rId40"/>
    <p:sldLayoutId id="2147483799" r:id="rId41"/>
    <p:sldLayoutId id="2147483800" r:id="rId42"/>
    <p:sldLayoutId id="2147483801" r:id="rId43"/>
    <p:sldLayoutId id="2147483802" r:id="rId44"/>
    <p:sldLayoutId id="2147483803" r:id="rId45"/>
    <p:sldLayoutId id="2147483804" r:id="rId46"/>
    <p:sldLayoutId id="2147483805" r:id="rId47"/>
    <p:sldLayoutId id="2147483806" r:id="rId48"/>
    <p:sldLayoutId id="2147483807" r:id="rId49"/>
    <p:sldLayoutId id="2147483808" r:id="rId50"/>
    <p:sldLayoutId id="2147483809" r:id="rId51"/>
    <p:sldLayoutId id="2147483810" r:id="rId52"/>
    <p:sldLayoutId id="2147483811" r:id="rId53"/>
    <p:sldLayoutId id="2147483812" r:id="rId54"/>
    <p:sldLayoutId id="2147483813" r:id="rId55"/>
    <p:sldLayoutId id="2147483814" r:id="rId56"/>
    <p:sldLayoutId id="2147483815" r:id="rId57"/>
    <p:sldLayoutId id="2147483816" r:id="rId58"/>
    <p:sldLayoutId id="2147483817" r:id="rId59"/>
    <p:sldLayoutId id="2147483818" r:id="rId60"/>
    <p:sldLayoutId id="2147483819" r:id="rId61"/>
    <p:sldLayoutId id="2147483820" r:id="rId62"/>
    <p:sldLayoutId id="2147483821" r:id="rId63"/>
    <p:sldLayoutId id="2147483822" r:id="rId64"/>
    <p:sldLayoutId id="2147483823" r:id="rId6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73084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073084" rtl="0" eaLnBrk="1" latinLnBrk="0" hangingPunct="1">
        <a:lnSpc>
          <a:spcPct val="90000"/>
        </a:lnSpc>
        <a:spcBef>
          <a:spcPts val="1173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822292" indent="-285750" algn="l" defTabSz="1073084" rtl="0" eaLnBrk="1" latinLnBrk="0" hangingPunct="1">
        <a:lnSpc>
          <a:spcPct val="90000"/>
        </a:lnSpc>
        <a:spcBef>
          <a:spcPts val="58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358834" indent="-285750" algn="l" defTabSz="1073084" rtl="0" eaLnBrk="1" latinLnBrk="0" hangingPunct="1">
        <a:lnSpc>
          <a:spcPct val="90000"/>
        </a:lnSpc>
        <a:spcBef>
          <a:spcPts val="58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895376" indent="-285750" algn="l" defTabSz="1073084" rtl="0" eaLnBrk="1" latinLnBrk="0" hangingPunct="1">
        <a:lnSpc>
          <a:spcPct val="90000"/>
        </a:lnSpc>
        <a:spcBef>
          <a:spcPts val="58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414438" indent="-268271" algn="l" defTabSz="1073084" rtl="0" eaLnBrk="1" latinLnBrk="0" hangingPunct="1">
        <a:lnSpc>
          <a:spcPct val="90000"/>
        </a:lnSpc>
        <a:spcBef>
          <a:spcPts val="58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950981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6pPr>
      <a:lvl7pPr marL="3487523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7pPr>
      <a:lvl8pPr marL="4024065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8pPr>
      <a:lvl9pPr marL="4560606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1pPr>
      <a:lvl2pPr marL="536542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2pPr>
      <a:lvl3pPr marL="1073084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3pPr>
      <a:lvl4pPr marL="1609626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4pPr>
      <a:lvl5pPr marL="2146168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5pPr>
      <a:lvl6pPr marL="2682710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6pPr>
      <a:lvl7pPr marL="3219252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7pPr>
      <a:lvl8pPr marL="3755794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8pPr>
      <a:lvl9pPr marL="4292336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1090" y="788989"/>
            <a:ext cx="3972910" cy="845303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AUSA Hot Topic:  Ground </a:t>
            </a:r>
            <a:r>
              <a:rPr lang="en-US" sz="1800" b="1" dirty="0" smtClean="0">
                <a:solidFill>
                  <a:schemeClr val="tx1"/>
                </a:solidFill>
              </a:rPr>
              <a:t>Platforms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71090" y="1275388"/>
            <a:ext cx="3491070" cy="55399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November 1,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Buck Tanner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270" y="1676465"/>
            <a:ext cx="5161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Armed Systems Modernization (mid 1980’s to mid 1990’s)</a:t>
            </a:r>
          </a:p>
          <a:p>
            <a:r>
              <a:rPr lang="en-US" sz="1400" dirty="0" smtClean="0"/>
              <a:t>40 and 60 tons</a:t>
            </a:r>
          </a:p>
          <a:p>
            <a:r>
              <a:rPr lang="en-US" sz="1400" dirty="0" smtClean="0"/>
              <a:t>Family of systems (common components)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6820" y="4685326"/>
            <a:ext cx="477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Army After Next (mid1990’s)</a:t>
            </a:r>
          </a:p>
          <a:p>
            <a:r>
              <a:rPr lang="en-US" sz="1400" dirty="0" smtClean="0"/>
              <a:t>Family (3 weight classes) of systems (8T; 26T; 40T)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616856" y="2955334"/>
            <a:ext cx="3166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‘Early’ Systems (early 1990’s)</a:t>
            </a:r>
          </a:p>
          <a:p>
            <a:pPr indent="117475"/>
            <a:r>
              <a:rPr lang="en-US" sz="1400" dirty="0" smtClean="0"/>
              <a:t>Composite Armored Vehicle</a:t>
            </a:r>
          </a:p>
          <a:p>
            <a:pPr indent="117475"/>
            <a:r>
              <a:rPr lang="en-US" sz="1400" dirty="0" smtClean="0"/>
              <a:t>Future Scout and Cavalry System</a:t>
            </a:r>
          </a:p>
          <a:p>
            <a:pPr indent="117475"/>
            <a:r>
              <a:rPr lang="en-US" sz="1400" dirty="0" smtClean="0"/>
              <a:t>Armored Gun System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82067" y="5736123"/>
            <a:ext cx="34612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Manned Ground Vehicles (2002-2009)</a:t>
            </a:r>
          </a:p>
          <a:p>
            <a:r>
              <a:rPr lang="en-US" sz="1400" dirty="0" smtClean="0"/>
              <a:t>Family of systems (common chassis)</a:t>
            </a:r>
          </a:p>
          <a:p>
            <a:r>
              <a:rPr lang="en-US" sz="1400" dirty="0" smtClean="0"/>
              <a:t>18T; 24T; 27T; 31T; 35T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0" r="11498"/>
          <a:stretch/>
        </p:blipFill>
        <p:spPr>
          <a:xfrm>
            <a:off x="4488215" y="5464793"/>
            <a:ext cx="2422213" cy="107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88" y="3023962"/>
            <a:ext cx="1833079" cy="1223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24" y="4247126"/>
            <a:ext cx="1679336" cy="961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72" y="3962151"/>
            <a:ext cx="1145020" cy="1248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95" y="4099411"/>
            <a:ext cx="1080460" cy="1080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09" y="584694"/>
            <a:ext cx="2510806" cy="2123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3" t="26534" r="14310" b="26192"/>
          <a:stretch/>
        </p:blipFill>
        <p:spPr>
          <a:xfrm>
            <a:off x="5783107" y="328465"/>
            <a:ext cx="1996109" cy="1182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a range of systems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00" y="1768703"/>
            <a:ext cx="33629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crew size</a:t>
            </a:r>
          </a:p>
          <a:p>
            <a:r>
              <a:rPr lang="en-US" dirty="0" smtClean="0"/>
              <a:t>Robotics (remove/remote soldier)</a:t>
            </a:r>
          </a:p>
          <a:p>
            <a:r>
              <a:rPr lang="en-US" dirty="0" smtClean="0"/>
              <a:t>Increase lethality:</a:t>
            </a:r>
          </a:p>
          <a:p>
            <a:pPr indent="287338"/>
            <a:r>
              <a:rPr lang="en-US" dirty="0" smtClean="0"/>
              <a:t>LOSAT/CKEM</a:t>
            </a:r>
          </a:p>
          <a:p>
            <a:pPr indent="287338"/>
            <a:r>
              <a:rPr lang="en-US" dirty="0" smtClean="0"/>
              <a:t>Reduced recoil guns: Raven</a:t>
            </a:r>
          </a:p>
          <a:p>
            <a:r>
              <a:rPr lang="en-US" dirty="0" smtClean="0"/>
              <a:t>Increase survivability:</a:t>
            </a:r>
          </a:p>
          <a:p>
            <a:pPr indent="287338"/>
            <a:r>
              <a:rPr lang="en-US" dirty="0" smtClean="0"/>
              <a:t>APS (Hit avoidance)</a:t>
            </a:r>
          </a:p>
          <a:p>
            <a:pPr indent="287338"/>
            <a:r>
              <a:rPr lang="en-US" dirty="0" smtClean="0"/>
              <a:t>Sig man (</a:t>
            </a:r>
            <a:r>
              <a:rPr lang="en-US" dirty="0"/>
              <a:t>D</a:t>
            </a:r>
            <a:r>
              <a:rPr lang="en-US" dirty="0" smtClean="0"/>
              <a:t>etection avoidance)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48925" r="15000" b="9355"/>
          <a:stretch/>
        </p:blipFill>
        <p:spPr>
          <a:xfrm>
            <a:off x="5123689" y="218021"/>
            <a:ext cx="2507706" cy="2294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99" y="4230851"/>
            <a:ext cx="3679723" cy="2361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327" y="3012505"/>
            <a:ext cx="3819557" cy="21290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Reduction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94287"/>
      </p:ext>
    </p:extLst>
  </p:cSld>
  <p:clrMapOvr>
    <a:masterClrMapping/>
  </p:clrMapOvr>
</p:sld>
</file>

<file path=ppt/theme/theme1.xml><?xml version="1.0" encoding="utf-8"?>
<a:theme xmlns:a="http://schemas.openxmlformats.org/drawingml/2006/main" name="BAE Systems Slide Set">
  <a:themeElements>
    <a:clrScheme name="BAE Systems">
      <a:dk1>
        <a:srgbClr val="000000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D0D3D4"/>
      </a:hlink>
      <a:folHlink>
        <a:srgbClr val="D0D3D4"/>
      </a:folHlink>
    </a:clrScheme>
    <a:fontScheme name="BA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ange">
      <a:srgbClr val="FC4C02"/>
    </a:custClr>
    <a:custClr name="White">
      <a:srgbClr val="FFFFFF"/>
    </a:custClr>
    <a:custClr name="Grey">
      <a:srgbClr val="D0D3D4"/>
    </a:custClr>
    <a:custClr name="Dark Grey">
      <a:srgbClr val="3D4146"/>
    </a:custClr>
    <a:custClr name="Black">
      <a:srgbClr val="000000"/>
    </a:custClr>
    <a:custClr name="Ignore01">
      <a:srgbClr val="FFFFFF"/>
    </a:custClr>
    <a:custClr name="Ignore02">
      <a:srgbClr val="FFFFFF"/>
    </a:custClr>
    <a:custClr name="Ignore03">
      <a:srgbClr val="FFFFFF"/>
    </a:custClr>
    <a:custClr name="Ignore04">
      <a:srgbClr val="FFFFFF"/>
    </a:custClr>
    <a:custClr name="Ignore05">
      <a:srgbClr val="FFFFFF"/>
    </a:custClr>
    <a:custClr name="Yellow">
      <a:srgbClr val="F0B323"/>
    </a:custClr>
    <a:custClr name="Purple">
      <a:srgbClr val="615E9B"/>
    </a:custClr>
    <a:custClr name="Stone">
      <a:srgbClr val="D9C0A9"/>
    </a:custClr>
    <a:custClr name="Navy">
      <a:srgbClr val="01426A"/>
    </a:custClr>
    <a:custClr name="Teal">
      <a:srgbClr val="00B2A9"/>
    </a:custClr>
    <a:custClr name="Blue">
      <a:srgbClr val="489FDF"/>
    </a:custClr>
    <a:custClr name="Ignore06">
      <a:srgbClr val="FFFFFF"/>
    </a:custClr>
    <a:custClr name="Ignore07">
      <a:srgbClr val="FFFFFF"/>
    </a:custClr>
    <a:custClr name="Ignore08">
      <a:srgbClr val="FFFFFF"/>
    </a:custClr>
    <a:custClr name="Ignore09">
      <a:srgbClr val="FFFFFF"/>
    </a:custClr>
    <a:custClr name="Yellow 70%">
      <a:srgbClr val="F4C965"/>
    </a:custClr>
    <a:custClr name="Purple 70%">
      <a:srgbClr val="908EB9"/>
    </a:custClr>
    <a:custClr name="Stone 70%">
      <a:srgbClr val="E4D2C2"/>
    </a:custClr>
    <a:custClr name="Navy 70%">
      <a:srgbClr val="4D7A96"/>
    </a:custClr>
    <a:custClr name="Teal 70%">
      <a:srgbClr val="4CC9C2"/>
    </a:custClr>
    <a:custClr name="Blue 70%">
      <a:srgbClr val="7EBBE8"/>
    </a:custClr>
    <a:custClr name="Ignore10">
      <a:srgbClr val="FFFFFF"/>
    </a:custClr>
    <a:custClr name="Ignore11">
      <a:srgbClr val="FFFFFF"/>
    </a:custClr>
    <a:custClr name="Ignore12">
      <a:srgbClr val="FFFFFF"/>
    </a:custClr>
    <a:custClr name="Ignore13">
      <a:srgbClr val="FFFFFF"/>
    </a:custClr>
    <a:custClr name="Yellow 50%">
      <a:srgbClr val="F7D991"/>
    </a:custClr>
    <a:custClr name="Purple 50%">
      <a:srgbClr val="B0AFCD"/>
    </a:custClr>
    <a:custClr name="Stone 50%">
      <a:srgbClr val="ECDFD4"/>
    </a:custClr>
    <a:custClr name="Navy 50%">
      <a:srgbClr val="80A0B4"/>
    </a:custClr>
    <a:custClr name="Teal 50%">
      <a:srgbClr val="7FD8D4"/>
    </a:custClr>
    <a:custClr name="Blue 50%">
      <a:srgbClr val="A3CFEF"/>
    </a:custClr>
    <a:custClr name="Ignore14">
      <a:srgbClr val="FFFFFF"/>
    </a:custClr>
    <a:custClr name="Ignore15">
      <a:srgbClr val="FFFFFF"/>
    </a:custClr>
    <a:custClr name="Ignore16">
      <a:srgbClr val="FFFFFF"/>
    </a:custClr>
    <a:custClr name="Ignore17">
      <a:srgbClr val="FFFFFF"/>
    </a:custClr>
    <a:custClr name="Yellow 30%">
      <a:srgbClr val="FAE8BD"/>
    </a:custClr>
    <a:custClr name="Purple 30%">
      <a:srgbClr val="CFCEE1"/>
    </a:custClr>
    <a:custClr name="Stone 30%">
      <a:srgbClr val="F3ECE5"/>
    </a:custClr>
    <a:custClr name="Navy 30%">
      <a:srgbClr val="B2C6D2"/>
    </a:custClr>
    <a:custClr name="Teal 30%">
      <a:srgbClr val="B2E7E5"/>
    </a:custClr>
    <a:custClr name="Blue 30%">
      <a:srgbClr val="C8E2F5"/>
    </a:custClr>
    <a:custClr name="Ignore18">
      <a:srgbClr val="FFFFFF"/>
    </a:custClr>
    <a:custClr name="Red">
      <a:srgbClr val="FF0000"/>
    </a:custClr>
    <a:custClr name="Amber">
      <a:srgbClr val="FFBF00"/>
    </a:custClr>
    <a:custClr name="Green">
      <a:srgbClr val="00B050"/>
    </a:custClr>
  </a:custClrLst>
  <a:extLst>
    <a:ext uri="{05A4C25C-085E-4340-85A3-A5531E510DB2}">
      <thm15:themeFamily xmlns:thm15="http://schemas.microsoft.com/office/thememl/2012/main" name="Inc US template Mar2016 -- Proprietary V1.potx [Read-Only]" id="{55FFDC0C-C94A-4690-B0CB-B2B5258432EA}" vid="{D0A084DC-9643-43D2-AB09-38EC8D33CB4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E Systems Slide Set">
  <a:themeElements>
    <a:clrScheme name="BAE Systems">
      <a:dk1>
        <a:srgbClr val="000000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D0D3D4"/>
      </a:hlink>
      <a:folHlink>
        <a:srgbClr val="D0D3D4"/>
      </a:folHlink>
    </a:clrScheme>
    <a:fontScheme name="BA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ange">
      <a:srgbClr val="FC4C02"/>
    </a:custClr>
    <a:custClr name="White">
      <a:srgbClr val="FFFFFF"/>
    </a:custClr>
    <a:custClr name="Grey">
      <a:srgbClr val="D0D3D4"/>
    </a:custClr>
    <a:custClr name="Dark Grey">
      <a:srgbClr val="3D4146"/>
    </a:custClr>
    <a:custClr name="Black">
      <a:srgbClr val="000000"/>
    </a:custClr>
    <a:custClr name="Ignore01">
      <a:srgbClr val="FFFFFF"/>
    </a:custClr>
    <a:custClr name="Ignore02">
      <a:srgbClr val="FFFFFF"/>
    </a:custClr>
    <a:custClr name="Ignore03">
      <a:srgbClr val="FFFFFF"/>
    </a:custClr>
    <a:custClr name="Ignore04">
      <a:srgbClr val="FFFFFF"/>
    </a:custClr>
    <a:custClr name="Ignore05">
      <a:srgbClr val="FFFFFF"/>
    </a:custClr>
    <a:custClr name="Yellow">
      <a:srgbClr val="F0B323"/>
    </a:custClr>
    <a:custClr name="Purple">
      <a:srgbClr val="615E9B"/>
    </a:custClr>
    <a:custClr name="Stone">
      <a:srgbClr val="D9C0A9"/>
    </a:custClr>
    <a:custClr name="Navy">
      <a:srgbClr val="01426A"/>
    </a:custClr>
    <a:custClr name="Teal">
      <a:srgbClr val="00B2A9"/>
    </a:custClr>
    <a:custClr name="Blue">
      <a:srgbClr val="489FDF"/>
    </a:custClr>
    <a:custClr name="Ignore06">
      <a:srgbClr val="FFFFFF"/>
    </a:custClr>
    <a:custClr name="Ignore07">
      <a:srgbClr val="FFFFFF"/>
    </a:custClr>
    <a:custClr name="Ignore08">
      <a:srgbClr val="FFFFFF"/>
    </a:custClr>
    <a:custClr name="Ignore09">
      <a:srgbClr val="FFFFFF"/>
    </a:custClr>
    <a:custClr name="Yellow 70%">
      <a:srgbClr val="F4C965"/>
    </a:custClr>
    <a:custClr name="Purple 70%">
      <a:srgbClr val="908EB9"/>
    </a:custClr>
    <a:custClr name="Stone 70%">
      <a:srgbClr val="E4D2C2"/>
    </a:custClr>
    <a:custClr name="Navy 70%">
      <a:srgbClr val="4D7A96"/>
    </a:custClr>
    <a:custClr name="Teal 70%">
      <a:srgbClr val="4CC9C2"/>
    </a:custClr>
    <a:custClr name="Blue 70%">
      <a:srgbClr val="7EBBE8"/>
    </a:custClr>
    <a:custClr name="Ignore10">
      <a:srgbClr val="FFFFFF"/>
    </a:custClr>
    <a:custClr name="Ignore11">
      <a:srgbClr val="FFFFFF"/>
    </a:custClr>
    <a:custClr name="Ignore12">
      <a:srgbClr val="FFFFFF"/>
    </a:custClr>
    <a:custClr name="Ignore13">
      <a:srgbClr val="FFFFFF"/>
    </a:custClr>
    <a:custClr name="Yellow 50%">
      <a:srgbClr val="F7D991"/>
    </a:custClr>
    <a:custClr name="Purple 50%">
      <a:srgbClr val="B0AFCD"/>
    </a:custClr>
    <a:custClr name="Stone 50%">
      <a:srgbClr val="ECDFD4"/>
    </a:custClr>
    <a:custClr name="Navy 50%">
      <a:srgbClr val="80A0B4"/>
    </a:custClr>
    <a:custClr name="Teal 50%">
      <a:srgbClr val="7FD8D4"/>
    </a:custClr>
    <a:custClr name="Blue 50%">
      <a:srgbClr val="A3CFEF"/>
    </a:custClr>
    <a:custClr name="Ignore14">
      <a:srgbClr val="FFFFFF"/>
    </a:custClr>
    <a:custClr name="Ignore15">
      <a:srgbClr val="FFFFFF"/>
    </a:custClr>
    <a:custClr name="Ignore16">
      <a:srgbClr val="FFFFFF"/>
    </a:custClr>
    <a:custClr name="Ignore17">
      <a:srgbClr val="FFFFFF"/>
    </a:custClr>
    <a:custClr name="Yellow 30%">
      <a:srgbClr val="FAE8BD"/>
    </a:custClr>
    <a:custClr name="Purple 30%">
      <a:srgbClr val="CFCEE1"/>
    </a:custClr>
    <a:custClr name="Stone 30%">
      <a:srgbClr val="F3ECE5"/>
    </a:custClr>
    <a:custClr name="Navy 30%">
      <a:srgbClr val="B2C6D2"/>
    </a:custClr>
    <a:custClr name="Teal 30%">
      <a:srgbClr val="B2E7E5"/>
    </a:custClr>
    <a:custClr name="Blue 30%">
      <a:srgbClr val="C8E2F5"/>
    </a:custClr>
    <a:custClr name="Ignore18">
      <a:srgbClr val="FFFFFF"/>
    </a:custClr>
    <a:custClr name="Red">
      <a:srgbClr val="FF0000"/>
    </a:custClr>
    <a:custClr name="Amber">
      <a:srgbClr val="FFBF00"/>
    </a:custClr>
    <a:custClr name="Green">
      <a:srgbClr val="00B050"/>
    </a:custClr>
  </a:custClrLst>
  <a:extLst>
    <a:ext uri="{05A4C25C-085E-4340-85A3-A5531E510DB2}">
      <thm15:themeFamily xmlns:thm15="http://schemas.microsoft.com/office/thememl/2012/main" name="Inc US template Mar2016 -- Proprietary V1.potx [Read-Only]" id="{55FFDC0C-C94A-4690-B0CB-B2B5258432EA}" vid="{D0A084DC-9643-43D2-AB09-38EC8D33CB49}"/>
    </a:ext>
  </a:extLst>
</a:theme>
</file>

<file path=ppt/theme/theme4.xml><?xml version="1.0" encoding="utf-8"?>
<a:theme xmlns:a="http://schemas.openxmlformats.org/drawingml/2006/main" name="Office Theme">
  <a:themeElements>
    <a:clrScheme name="BAE Systems">
      <a:dk1>
        <a:srgbClr val="000000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FC4C02"/>
      </a:hlink>
      <a:folHlink>
        <a:srgbClr val="FC4C02"/>
      </a:folHlink>
    </a:clrScheme>
    <a:fontScheme name="BA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7c632fd-1d4a-4ac2-90e2-4e02dc26096f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keholder_x0020_Violation xmlns="4023113a-1e2d-466e-99eb-31e30bf582f2" xsi:nil="true"/>
    <Classified xmlns="4023113a-1e2d-466e-99eb-31e30bf582f2" xsi:nil="true"/>
    <BAE_x0020_Sensitive xmlns="4023113a-1e2d-466e-99eb-31e30bf582f2" xsi:nil="true"/>
    <PublishingStartDate xmlns="http://schemas.microsoft.com/sharepoint/v3" xsi:nil="true"/>
    <PublishingExpirationDate xmlns="http://schemas.microsoft.com/sharepoint/v3" xsi:nil="true"/>
    <DocumentDirty xmlns="4023113a-1e2d-466e-99eb-31e30bf582f2">true</DocumentDirty>
    <TaxCatchAll xmlns="4023113a-1e2d-466e-99eb-31e30bf582f2"/>
    <l31265d9120f4154acedefe3a93ce27f xmlns="4023113a-1e2d-466e-99eb-31e30bf582f2">
      <Terms xmlns="http://schemas.microsoft.com/office/infopath/2007/PartnerControls"/>
    </l31265d9120f4154acedefe3a93ce27f>
    <Stakeholder_x0020_Reviewed xmlns="4023113a-1e2d-466e-99eb-31e30bf582f2" xsi:nil="true"/>
    <Restricted xmlns="4023113a-1e2d-466e-99eb-31e30bf582f2" xsi:nil="true"/>
    <c52b10c13da3425cb8544000aaaba0dd xmlns="4023113a-1e2d-466e-99eb-31e30bf582f2">
      <Terms xmlns="http://schemas.microsoft.com/office/infopath/2007/PartnerControls"/>
    </c52b10c13da3425cb8544000aaaba0dd>
    <g88bbc71b52144d0b994b3a014d23b9a xmlns="4023113a-1e2d-466e-99eb-31e30bf582f2">
      <Terms xmlns="http://schemas.microsoft.com/office/infopath/2007/PartnerControls"/>
    </g88bbc71b52144d0b994b3a014d23b9a>
    <eb0eb1b3eb484e248e19168b114f23d4 xmlns="4023113a-1e2d-466e-99eb-31e30bf582f2">
      <Terms xmlns="http://schemas.microsoft.com/office/infopath/2007/PartnerControls"/>
    </eb0eb1b3eb484e248e19168b114f23d4>
    <BAE_x0020_Modified xmlns="4023113a-1e2d-466e-99eb-31e30bf582f2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48F6B44E47C408571FB426476F833" ma:contentTypeVersion="7" ma:contentTypeDescription="Create a new document." ma:contentTypeScope="" ma:versionID="478265904134e7a004f7ac57fec3a7e6">
  <xsd:schema xmlns:xsd="http://www.w3.org/2001/XMLSchema" xmlns:xs="http://www.w3.org/2001/XMLSchema" xmlns:p="http://schemas.microsoft.com/office/2006/metadata/properties" xmlns:ns1="http://schemas.microsoft.com/sharepoint/v3" xmlns:ns2="4023113a-1e2d-466e-99eb-31e30bf582f2" targetNamespace="http://schemas.microsoft.com/office/2006/metadata/properties" ma:root="true" ma:fieldsID="9185de5d098a7a932c9099163717cde2" ns1:_="" ns2:_="">
    <xsd:import namespace="http://schemas.microsoft.com/sharepoint/v3"/>
    <xsd:import namespace="4023113a-1e2d-466e-99eb-31e30bf582f2"/>
    <xsd:element name="properties">
      <xsd:complexType>
        <xsd:sequence>
          <xsd:element name="documentManagement">
            <xsd:complexType>
              <xsd:all>
                <xsd:element ref="ns2:Stakeholder_x0020_Violation" minOccurs="0"/>
                <xsd:element ref="ns2:Classified" minOccurs="0"/>
                <xsd:element ref="ns2:BAE_x0020_Sensitive" minOccurs="0"/>
                <xsd:element ref="ns2:Restricted" minOccurs="0"/>
                <xsd:element ref="ns2:BAE_x0020_Modified" minOccurs="0"/>
                <xsd:element ref="ns2:DocumentDirty" minOccurs="0"/>
                <xsd:element ref="ns2:Stakeholder_x0020_Reviewed" minOccurs="0"/>
                <xsd:element ref="ns2:c52b10c13da3425cb8544000aaaba0dd" minOccurs="0"/>
                <xsd:element ref="ns2:TaxCatchAll" minOccurs="0"/>
                <xsd:element ref="ns2:TaxCatchAllLabel" minOccurs="0"/>
                <xsd:element ref="ns2:eb0eb1b3eb484e248e19168b114f23d4" minOccurs="0"/>
                <xsd:element ref="ns2:l31265d9120f4154acedefe3a93ce27f" minOccurs="0"/>
                <xsd:element ref="ns2:g88bbc71b52144d0b994b3a014d23b9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5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6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3113a-1e2d-466e-99eb-31e30bf582f2" elementFormDefault="qualified">
    <xsd:import namespace="http://schemas.microsoft.com/office/2006/documentManagement/types"/>
    <xsd:import namespace="http://schemas.microsoft.com/office/infopath/2007/PartnerControls"/>
    <xsd:element name="Stakeholder_x0020_Violation" ma:index="1" nillable="true" ma:displayName="Stakeholder Violation" ma:internalName="Stakeholder_x0020_Violation">
      <xsd:simpleType>
        <xsd:restriction base="dms:Text">
          <xsd:maxLength value="255"/>
        </xsd:restriction>
      </xsd:simpleType>
    </xsd:element>
    <xsd:element name="Classified" ma:index="2" nillable="true" ma:displayName="Classified" ma:internalName="Classified">
      <xsd:simpleType>
        <xsd:restriction base="dms:Text">
          <xsd:maxLength value="255"/>
        </xsd:restriction>
      </xsd:simpleType>
    </xsd:element>
    <xsd:element name="BAE_x0020_Sensitive" ma:index="3" nillable="true" ma:displayName="BAE Sensitive" ma:internalName="BAE_x0020_Sensitive">
      <xsd:simpleType>
        <xsd:restriction base="dms:Text">
          <xsd:maxLength value="255"/>
        </xsd:restriction>
      </xsd:simpleType>
    </xsd:element>
    <xsd:element name="Restricted" ma:index="4" nillable="true" ma:displayName="Restricted" ma:internalName="Restricted">
      <xsd:simpleType>
        <xsd:restriction base="dms:Text">
          <xsd:maxLength value="255"/>
        </xsd:restriction>
      </xsd:simpleType>
    </xsd:element>
    <xsd:element name="BAE_x0020_Modified" ma:index="5" nillable="true" ma:displayName="BAE Modified" ma:format="DateOnly" ma:internalName="BAE_x0020_Modified">
      <xsd:simpleType>
        <xsd:restriction base="dms:DateTime"/>
      </xsd:simpleType>
    </xsd:element>
    <xsd:element name="DocumentDirty" ma:index="6" nillable="true" ma:displayName="DocumentDirty" ma:default="1" ma:internalName="DocumentDirty">
      <xsd:simpleType>
        <xsd:restriction base="dms:Boolean"/>
      </xsd:simpleType>
    </xsd:element>
    <xsd:element name="Stakeholder_x0020_Reviewed" ma:index="7" nillable="true" ma:displayName="Stakeholder Reviewed" ma:internalName="Stakeholder_x0020_Reviewed">
      <xsd:simpleType>
        <xsd:restriction base="dms:Text">
          <xsd:maxLength value="255"/>
        </xsd:restriction>
      </xsd:simpleType>
    </xsd:element>
    <xsd:element name="c52b10c13da3425cb8544000aaaba0dd" ma:index="15" nillable="true" ma:taxonomy="true" ma:internalName="c52b10c13da3425cb8544000aaaba0dd" ma:taxonomyFieldName="Sector" ma:displayName="Sector" ma:default="" ma:fieldId="{c52b10c1-3da3-425c-b854-4000aaaba0dd}" ma:sspId="77c632fd-1d4a-4ac2-90e2-4e02dc26096f" ma:termSetId="e67b9a28-38e8-47e9-b7a3-fee6a89533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4a7aa68a-06e2-410a-b897-234d9f1248b7}" ma:internalName="TaxCatchAll" ma:showField="CatchAllData" ma:web="22050337-e069-455f-958d-a12467d4fa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4a7aa68a-06e2-410a-b897-234d9f1248b7}" ma:internalName="TaxCatchAllLabel" ma:readOnly="true" ma:showField="CatchAllDataLabel" ma:web="22050337-e069-455f-958d-a12467d4fa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b0eb1b3eb484e248e19168b114f23d4" ma:index="19" nillable="true" ma:taxonomy="true" ma:internalName="eb0eb1b3eb484e248e19168b114f23d4" ma:taxonomyFieldName="Function" ma:displayName="Function" ma:default="" ma:fieldId="{eb0eb1b3-eb48-4e24-8e19-168b114f23d4}" ma:sspId="77c632fd-1d4a-4ac2-90e2-4e02dc26096f" ma:termSetId="4775a2b7-222e-4c83-922a-836eeeae20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31265d9120f4154acedefe3a93ce27f" ma:index="21" nillable="true" ma:taxonomy="true" ma:internalName="l31265d9120f4154acedefe3a93ce27f" ma:taxonomyFieldName="Business_x0020_Area" ma:displayName="Business Area" ma:default="" ma:fieldId="{531265d9-120f-4154-aced-efe3a93ce27f}" ma:sspId="77c632fd-1d4a-4ac2-90e2-4e02dc26096f" ma:termSetId="ae0006c4-9a2b-4c32-866a-2d69084490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88bbc71b52144d0b994b3a014d23b9a" ma:index="23" nillable="true" ma:taxonomy="true" ma:internalName="g88bbc71b52144d0b994b3a014d23b9a" ma:taxonomyFieldName="Site_x0020_Type" ma:displayName="Site Type" ma:default="" ma:fieldId="{088bbc71-b521-44d0-b994-b3a014d23b9a}" ma:sspId="77c632fd-1d4a-4ac2-90e2-4e02dc26096f" ma:termSetId="d640126a-6b9b-4cd7-850a-3210af2dce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AA2AEE-DA08-42D4-87BD-9C3B69844ADE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D6B9C03-94C7-44F8-91EE-4120A568ED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96C85A-C56B-44CD-8A95-9305850D87B3}">
  <ds:schemaRefs>
    <ds:schemaRef ds:uri="http://www.w3.org/XML/1998/namespace"/>
    <ds:schemaRef ds:uri="http://purl.org/dc/dcmitype/"/>
    <ds:schemaRef ds:uri="http://purl.org/dc/elements/1.1/"/>
    <ds:schemaRef ds:uri="http://schemas.microsoft.com/sharepoint/v3"/>
    <ds:schemaRef ds:uri="http://schemas.microsoft.com/office/2006/documentManagement/types"/>
    <ds:schemaRef ds:uri="http://purl.org/dc/terms/"/>
    <ds:schemaRef ds:uri="4023113a-1e2d-466e-99eb-31e30bf582f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6B8951D3-3743-4B7B-9975-6A65BB818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23113a-1e2d-466e-99eb-31e30bf58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Inc US template Mar2016 -- Proprietary V1</Template>
  <TotalTime>1648</TotalTime>
  <Words>135</Words>
  <Application>Microsoft Office PowerPoint</Application>
  <PresentationFormat>On-screen Show (4:3)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BAE Systems Slide Set</vt:lpstr>
      <vt:lpstr>Custom Design</vt:lpstr>
      <vt:lpstr>1_BAE Systems Slide Set</vt:lpstr>
      <vt:lpstr>AUSA Hot Topic:  Ground Platforms </vt:lpstr>
      <vt:lpstr>Need a range of systems </vt:lpstr>
      <vt:lpstr>Weight Reduction Approaches</vt:lpstr>
    </vt:vector>
  </TitlesOfParts>
  <Company>BAE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 time-line progress review</dc:title>
  <dc:creator>Amman, Julie S (US)</dc:creator>
  <cp:lastModifiedBy>Tanner, Buck A B (US)</cp:lastModifiedBy>
  <cp:revision>93</cp:revision>
  <cp:lastPrinted>2016-05-03T17:17:37Z</cp:lastPrinted>
  <dcterms:created xsi:type="dcterms:W3CDTF">2016-04-14T18:18:35Z</dcterms:created>
  <dcterms:modified xsi:type="dcterms:W3CDTF">2016-10-24T15:43:48Z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tor">
    <vt:lpwstr/>
  </property>
  <property fmtid="{D5CDD505-2E9C-101B-9397-08002B2CF9AE}" pid="3" name="Site Type">
    <vt:lpwstr/>
  </property>
  <property fmtid="{D5CDD505-2E9C-101B-9397-08002B2CF9AE}" pid="4" name="ContentTypeId">
    <vt:lpwstr>0x01010077B48F6B44E47C408571FB426476F833</vt:lpwstr>
  </property>
  <property fmtid="{D5CDD505-2E9C-101B-9397-08002B2CF9AE}" pid="5" name="Function">
    <vt:lpwstr/>
  </property>
  <property fmtid="{D5CDD505-2E9C-101B-9397-08002B2CF9AE}" pid="6" name="Business Area">
    <vt:lpwstr/>
  </property>
</Properties>
</file>