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8"/>
  </p:notesMasterIdLst>
  <p:sldIdLst>
    <p:sldId id="256" r:id="rId2"/>
    <p:sldId id="279" r:id="rId3"/>
    <p:sldId id="280" r:id="rId4"/>
    <p:sldId id="277" r:id="rId5"/>
    <p:sldId id="258" r:id="rId6"/>
    <p:sldId id="271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1BABE3-4EBC-4EE8-A70B-BD943BFD7EED}">
          <p14:sldIdLst>
            <p14:sldId id="256"/>
            <p14:sldId id="279"/>
            <p14:sldId id="280"/>
            <p14:sldId id="277"/>
            <p14:sldId id="258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A8FB5C-7375-4C54-AA32-BC8B984A6669}" v="19" dt="2019-05-14T07:03:19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4" d="100"/>
          <a:sy n="74" d="100"/>
        </p:scale>
        <p:origin x="20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knitter" userId="39d78f521a0d9525" providerId="LiveId" clId="{7CA8FB5C-7375-4C54-AA32-BC8B984A6669}"/>
    <pc:docChg chg="undo custSel modSld">
      <pc:chgData name="kelly knitter" userId="39d78f521a0d9525" providerId="LiveId" clId="{7CA8FB5C-7375-4C54-AA32-BC8B984A6669}" dt="2019-05-14T07:03:19.368" v="600"/>
      <pc:docMkLst>
        <pc:docMk/>
      </pc:docMkLst>
      <pc:sldChg chg="modSp">
        <pc:chgData name="kelly knitter" userId="39d78f521a0d9525" providerId="LiveId" clId="{7CA8FB5C-7375-4C54-AA32-BC8B984A6669}" dt="2019-05-14T07:03:19.368" v="600"/>
        <pc:sldMkLst>
          <pc:docMk/>
          <pc:sldMk cId="407723214" sldId="258"/>
        </pc:sldMkLst>
        <pc:spChg chg="mod">
          <ac:chgData name="kelly knitter" userId="39d78f521a0d9525" providerId="LiveId" clId="{7CA8FB5C-7375-4C54-AA32-BC8B984A6669}" dt="2019-05-14T07:00:37.090" v="589" actId="207"/>
          <ac:spMkLst>
            <pc:docMk/>
            <pc:sldMk cId="407723214" sldId="258"/>
            <ac:spMk id="2" creationId="{FBEF9482-AF5D-4669-8278-211F8F6AE3F6}"/>
          </ac:spMkLst>
        </pc:spChg>
        <pc:graphicFrameChg chg="mod modGraphic">
          <ac:chgData name="kelly knitter" userId="39d78f521a0d9525" providerId="LiveId" clId="{7CA8FB5C-7375-4C54-AA32-BC8B984A6669}" dt="2019-05-14T07:03:19.368" v="600"/>
          <ac:graphicFrameMkLst>
            <pc:docMk/>
            <pc:sldMk cId="407723214" sldId="258"/>
            <ac:graphicFrameMk id="4" creationId="{DD1F44F4-C6EA-4D6F-8F97-42FB2FA4EB9A}"/>
          </ac:graphicFrameMkLst>
        </pc:graphicFrameChg>
      </pc:sldChg>
      <pc:sldChg chg="addSp delSp modSp">
        <pc:chgData name="kelly knitter" userId="39d78f521a0d9525" providerId="LiveId" clId="{7CA8FB5C-7375-4C54-AA32-BC8B984A6669}" dt="2019-05-14T06:58:21.962" v="577" actId="1076"/>
        <pc:sldMkLst>
          <pc:docMk/>
          <pc:sldMk cId="677350310" sldId="280"/>
        </pc:sldMkLst>
        <pc:spChg chg="mod">
          <ac:chgData name="kelly knitter" userId="39d78f521a0d9525" providerId="LiveId" clId="{7CA8FB5C-7375-4C54-AA32-BC8B984A6669}" dt="2019-05-14T06:49:51.655" v="380" actId="1076"/>
          <ac:spMkLst>
            <pc:docMk/>
            <pc:sldMk cId="677350310" sldId="280"/>
            <ac:spMk id="2" creationId="{747C49FB-18DF-4886-A7B3-47561A37CBFB}"/>
          </ac:spMkLst>
        </pc:spChg>
        <pc:spChg chg="mod">
          <ac:chgData name="kelly knitter" userId="39d78f521a0d9525" providerId="LiveId" clId="{7CA8FB5C-7375-4C54-AA32-BC8B984A6669}" dt="2019-05-14T06:56:00.942" v="570" actId="403"/>
          <ac:spMkLst>
            <pc:docMk/>
            <pc:sldMk cId="677350310" sldId="280"/>
            <ac:spMk id="3" creationId="{60500E61-7E50-4095-A672-84748C68B279}"/>
          </ac:spMkLst>
        </pc:spChg>
        <pc:spChg chg="add del mod">
          <ac:chgData name="kelly knitter" userId="39d78f521a0d9525" providerId="LiveId" clId="{7CA8FB5C-7375-4C54-AA32-BC8B984A6669}" dt="2019-05-14T06:57:43.961" v="573" actId="478"/>
          <ac:spMkLst>
            <pc:docMk/>
            <pc:sldMk cId="677350310" sldId="280"/>
            <ac:spMk id="6" creationId="{7D8099C6-5089-456B-9709-A17D07113743}"/>
          </ac:spMkLst>
        </pc:spChg>
        <pc:picChg chg="add mod">
          <ac:chgData name="kelly knitter" userId="39d78f521a0d9525" providerId="LiveId" clId="{7CA8FB5C-7375-4C54-AA32-BC8B984A6669}" dt="2019-05-14T06:58:21.962" v="577" actId="1076"/>
          <ac:picMkLst>
            <pc:docMk/>
            <pc:sldMk cId="677350310" sldId="280"/>
            <ac:picMk id="5" creationId="{E4EA378C-E3B1-4948-8532-C63409E249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1072D-D083-42BA-AB5A-669CC6E0007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FDAF3-B1AE-4E75-BE2F-5C770833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5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B458-7F2D-49FE-960C-F63E2694D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E1A03-A470-4E75-A68C-12800F16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73B7C-31B8-4FE0-B4A6-E52A8701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02331-6FFE-49BC-8C6B-323F28F2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7C4F-18FE-4908-88BD-42AF7601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6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9E23-3271-478A-8715-670A3657D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5188B-57DF-484B-92DB-58DD5BA30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81317-BC93-4063-A4DC-EC05D78B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96EB2-44ED-463D-9C56-398373B0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99942-EB21-415E-A8A9-41B3B711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5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B4918-974F-4042-B09E-EC118D7F8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81D89-CCF1-4D17-A3BB-45DD0ABE9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4CC08-14DD-4DD0-BAED-E3412233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B7F5B-D4C4-4B98-B9CF-BB8B64AD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0C01-52A1-44E9-A5B2-87BB6649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65F9-E64F-4320-9D4B-5C4731C0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472A3-E922-4DEB-A235-E2BFEBF6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23467-941C-459F-AAC4-241837C7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D7329-8231-4226-9EA1-F1A17F39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CFA92-3220-48E8-A6E3-F12EAC08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6EE2-2246-4405-B649-7A280870F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9A4F5-95AE-4240-A90A-5637B8A18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AACDD-D6AC-4B8E-BFEC-2E4E0C47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C82F5-ECF2-422B-8573-8F640EA2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C8617-FCF2-4BF5-ADC0-3D0D4919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2758-C2DE-4A34-993D-E3996FE7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26116-B3A8-4EBD-88B1-49007445C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0289D-0508-41C5-A6E1-33770ABE8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80239-0C3F-454C-A107-990202DC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3913A-57BD-4557-9F7F-BB767640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C35AC-5AE2-476C-A58B-3EE9063B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5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C81C-9EDA-4C16-91AD-A676C389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E7B4F-1025-4425-AB79-D011CA041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54EE2-8F9D-4E1A-B356-1F7816714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5ECF7-248D-4509-81E5-49ED178C2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E1E55-0D2E-476F-96BE-5C3C96458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3124A-85F4-4458-982F-526E0327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B427C-D3A4-41CD-8DEC-DB18BA88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3DE39-38A5-4015-B8B2-99E5AFAD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9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7404-1493-478B-905D-636ED86C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C7648-5BF1-4CFD-B429-02B4626E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FE16A-E2D5-48C1-AD32-E9BE57A5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0B497-C75E-4881-A5C1-E51D7438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815FF-5E89-4E77-AF9E-E8B6C784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4E621-67A2-438D-9465-9AE00D70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31419-9E89-4C49-826D-5AC0EA36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7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6BEBE-7E57-429A-B9E9-4ED52C725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9B17A-2B90-4654-8403-5D378204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2B3FA-BD54-47D2-8AD3-7CF8440A2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58130-8978-4083-BFF7-4D2BBDE8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FE74F-79B3-43DF-92F4-A0B3EA3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0E287-2F41-4FEE-BF3F-A404C581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7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C8717-0A8A-46BB-8D56-E6E5B8C0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BFB04-7D2D-4744-AE06-E0DA2F427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19B6B-C9BD-439E-8260-A11842302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90A0-B9FA-4A72-9EE1-6F495342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CE2AA-C51F-4062-9EAB-0D4FF05C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C7CA9-85F2-4646-8576-167F3D6F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7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A3D37C-B16F-4134-815F-C89F9072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0B60C-7D33-4A35-9FEB-CB859DB6F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3AA2C-F880-4F16-B276-EFDB8FA2E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F041E-0117-43AF-9486-80E759341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5149D-935D-419C-B368-174A06227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7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ationallyspeaking.blogspot.com/2012/10/essays-on-emergence-part-iii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demaclasse.blogspot.com/2011/12/creer-un-prix-litteraire-dans-la-class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9189-7353-4449-9202-B98D3FBCB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108" y="231228"/>
            <a:ext cx="5799771" cy="4005166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br>
              <a:rPr lang="en-US" sz="4400" dirty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en-US" sz="7300" dirty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WELCOME</a:t>
            </a:r>
            <a:br>
              <a:rPr lang="en-US" sz="6700" dirty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en-US" sz="4400" dirty="0"/>
              <a:t>to the</a:t>
            </a:r>
            <a:br>
              <a:rPr lang="en-US" sz="4400" dirty="0"/>
            </a:br>
            <a:br>
              <a:rPr lang="en-US" sz="3200" dirty="0">
                <a:latin typeface="Arial Black" panose="020B0A04020102020204" pitchFamily="34" charset="0"/>
                <a:cs typeface="Aldhabi" panose="01000000000000000000" pitchFamily="2" charset="-78"/>
              </a:rPr>
            </a:br>
            <a:r>
              <a:rPr lang="en-US" sz="4000" dirty="0">
                <a:latin typeface="Bernard MT Condensed" panose="02050806060905020404" pitchFamily="18" charset="0"/>
              </a:rPr>
              <a:t>Association of the U.S. Army </a:t>
            </a:r>
            <a:br>
              <a:rPr lang="en-US" sz="4000" dirty="0"/>
            </a:br>
            <a:r>
              <a:rPr lang="en-US" sz="4000" dirty="0"/>
              <a:t>BREAKFAST &amp; BRIEFING</a:t>
            </a:r>
            <a:br>
              <a:rPr lang="en-US" sz="4000" dirty="0"/>
            </a:br>
            <a:r>
              <a:rPr lang="en-US" sz="4000" b="1" dirty="0"/>
              <a:t>(14 May 2019)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75186-D0E2-442D-9067-6952FDBA1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108" y="4770120"/>
            <a:ext cx="5891212" cy="2103121"/>
          </a:xfrm>
          <a:noFill/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</a:rPr>
              <a:t>Guest Speaker: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  COL Jim Clifford</a:t>
            </a:r>
          </a:p>
          <a:p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Garrison Commander, Cyber Center of Excellence &amp; Fort Gordon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8A6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5F96FB-F292-4A43-BE87-3B544C2CB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7595" y="1681655"/>
            <a:ext cx="3927474" cy="348943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8297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5864338-DD58-421E-ABB8-F8FB6ACF82BB}"/>
              </a:ext>
            </a:extLst>
          </p:cNvPr>
          <p:cNvSpPr txBox="1"/>
          <p:nvPr/>
        </p:nvSpPr>
        <p:spPr>
          <a:xfrm>
            <a:off x="76318" y="66166"/>
            <a:ext cx="11273553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i="1" dirty="0"/>
              <a:t>THANK YOU – AUSA GOLF TOURNAMENT SUPPORTERS!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380001-A88A-4B69-8F40-581FE0F9E244}"/>
              </a:ext>
            </a:extLst>
          </p:cNvPr>
          <p:cNvSpPr txBox="1"/>
          <p:nvPr/>
        </p:nvSpPr>
        <p:spPr>
          <a:xfrm>
            <a:off x="6843860" y="1140643"/>
            <a:ext cx="4420430" cy="510909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000" b="1" dirty="0"/>
          </a:p>
          <a:p>
            <a:pPr algn="ctr"/>
            <a:r>
              <a:rPr lang="en-US" sz="6000" b="1" i="1" dirty="0">
                <a:solidFill>
                  <a:srgbClr val="FFFF00"/>
                </a:solidFill>
              </a:rPr>
              <a:t>WE RAISED OVER…</a:t>
            </a:r>
          </a:p>
          <a:p>
            <a:pPr algn="ctr"/>
            <a:r>
              <a:rPr lang="en-US" sz="8000" b="1" u="sng" dirty="0">
                <a:solidFill>
                  <a:srgbClr val="FFFF00"/>
                </a:solidFill>
              </a:rPr>
              <a:t>$15,000</a:t>
            </a:r>
          </a:p>
          <a:p>
            <a:pPr algn="ctr"/>
            <a:endParaRPr lang="en-US" sz="6600" b="1" dirty="0"/>
          </a:p>
        </p:txBody>
      </p:sp>
      <p:pic>
        <p:nvPicPr>
          <p:cNvPr id="42" name="Picture 41" descr="A close up of a device&#10;&#10;Description automatically generated">
            <a:extLst>
              <a:ext uri="{FF2B5EF4-FFF2-40B4-BE49-F238E27FC236}">
                <a16:creationId xmlns:a16="http://schemas.microsoft.com/office/drawing/2014/main" id="{134A20DC-0A06-4501-A0DD-1545A5ACB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1577" y="5710178"/>
            <a:ext cx="932266" cy="850878"/>
          </a:xfrm>
          <a:prstGeom prst="rect">
            <a:avLst/>
          </a:prstGeom>
        </p:spPr>
      </p:pic>
      <p:pic>
        <p:nvPicPr>
          <p:cNvPr id="7" name="Picture 6" descr="A group of people playing a game of tennis&#10;&#10;Description automatically generated">
            <a:extLst>
              <a:ext uri="{FF2B5EF4-FFF2-40B4-BE49-F238E27FC236}">
                <a16:creationId xmlns:a16="http://schemas.microsoft.com/office/drawing/2014/main" id="{94C2C3C4-3379-4B6A-B172-270DC5EF91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7699" r="-1811" b="10010"/>
          <a:stretch/>
        </p:blipFill>
        <p:spPr>
          <a:xfrm>
            <a:off x="327974" y="1461155"/>
            <a:ext cx="6327349" cy="4025245"/>
          </a:xfrm>
          <a:prstGeom prst="rect">
            <a:avLst/>
          </a:prstGeom>
        </p:spPr>
      </p:pic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B25A2C06-60EF-497E-B8F5-8B4699C7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11240" y="5710178"/>
            <a:ext cx="932266" cy="850878"/>
          </a:xfrm>
          <a:prstGeom prst="rect">
            <a:avLst/>
          </a:prstGeom>
        </p:spPr>
      </p:pic>
      <p:pic>
        <p:nvPicPr>
          <p:cNvPr id="46" name="Picture 45" descr="A close up of a device&#10;&#10;Description automatically generated">
            <a:extLst>
              <a:ext uri="{FF2B5EF4-FFF2-40B4-BE49-F238E27FC236}">
                <a16:creationId xmlns:a16="http://schemas.microsoft.com/office/drawing/2014/main" id="{EB61F1F1-56E8-499F-871A-3CD1EC4CC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60903" y="5710178"/>
            <a:ext cx="932266" cy="850878"/>
          </a:xfrm>
          <a:prstGeom prst="rect">
            <a:avLst/>
          </a:prstGeom>
        </p:spPr>
      </p:pic>
      <p:pic>
        <p:nvPicPr>
          <p:cNvPr id="47" name="Picture 46" descr="A close up of a device&#10;&#10;Description automatically generated">
            <a:extLst>
              <a:ext uri="{FF2B5EF4-FFF2-40B4-BE49-F238E27FC236}">
                <a16:creationId xmlns:a16="http://schemas.microsoft.com/office/drawing/2014/main" id="{77B42AE8-4F06-4419-A0B8-19B240A07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10566" y="5710178"/>
            <a:ext cx="932266" cy="850878"/>
          </a:xfrm>
          <a:prstGeom prst="rect">
            <a:avLst/>
          </a:prstGeom>
        </p:spPr>
      </p:pic>
      <p:pic>
        <p:nvPicPr>
          <p:cNvPr id="48" name="Picture 47" descr="A close up of a device&#10;&#10;Description automatically generated">
            <a:extLst>
              <a:ext uri="{FF2B5EF4-FFF2-40B4-BE49-F238E27FC236}">
                <a16:creationId xmlns:a16="http://schemas.microsoft.com/office/drawing/2014/main" id="{0235040C-6033-40FE-A5AA-8E671117E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60229" y="5710178"/>
            <a:ext cx="932266" cy="85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0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49FB-18DF-4886-A7B3-47561A37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565" y="65988"/>
            <a:ext cx="10515600" cy="840082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3</a:t>
            </a:r>
            <a:r>
              <a:rPr lang="en-US" b="1" baseline="30000" dirty="0">
                <a:latin typeface="Arial Black" panose="020B0A04020102020204" pitchFamily="34" charset="0"/>
              </a:rPr>
              <a:t>RD</a:t>
            </a:r>
            <a:r>
              <a:rPr lang="en-US" b="1" dirty="0">
                <a:latin typeface="Arial Black" panose="020B0A04020102020204" pitchFamily="34" charset="0"/>
              </a:rPr>
              <a:t> REGION AWARD WINNERS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0E61-7E50-4095-A672-84748C68B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32" y="906069"/>
            <a:ext cx="11780363" cy="5805815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i="1" dirty="0"/>
              <a:t>BEST CHAPTER (MED SIZE) – </a:t>
            </a:r>
            <a:r>
              <a:rPr lang="en-US" sz="3500" b="1" i="1" dirty="0">
                <a:solidFill>
                  <a:schemeClr val="accent2">
                    <a:lumMod val="50000"/>
                  </a:schemeClr>
                </a:solidFill>
              </a:rPr>
              <a:t>Greater Augusta – Ft. Gordon Chapter</a:t>
            </a:r>
          </a:p>
          <a:p>
            <a:r>
              <a:rPr lang="en-US" sz="3000" b="1" dirty="0"/>
              <a:t>INDIVIDUAL MERIT AWARD – 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COL(R) Jim Schroeder 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Betty Carter</a:t>
            </a:r>
          </a:p>
          <a:p>
            <a:r>
              <a:rPr lang="en-US" sz="3000" b="1" dirty="0"/>
              <a:t>INDIVIDUAL PATRIOTISM AWARD – </a:t>
            </a:r>
            <a:r>
              <a:rPr lang="en-US" sz="3000" b="1" dirty="0">
                <a:solidFill>
                  <a:srgbClr val="0070C0"/>
                </a:solidFill>
              </a:rPr>
              <a:t>Jim Thorpe</a:t>
            </a:r>
          </a:p>
          <a:p>
            <a:r>
              <a:rPr lang="en-US" sz="3000" b="1" dirty="0"/>
              <a:t>LIBERTY AWARD – </a:t>
            </a:r>
            <a:r>
              <a:rPr lang="en-US" sz="3000" b="1" dirty="0">
                <a:solidFill>
                  <a:srgbClr val="0070C0"/>
                </a:solidFill>
              </a:rPr>
              <a:t>SFC(R) Jim Whelan</a:t>
            </a:r>
          </a:p>
          <a:p>
            <a:r>
              <a:rPr lang="en-US" sz="3000" b="1" dirty="0"/>
              <a:t>CORPORATE SUPPORT AWARD – 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MOSAIC 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SME CPA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GA POWER</a:t>
            </a:r>
          </a:p>
          <a:p>
            <a:r>
              <a:rPr lang="en-US" sz="3000" b="1" dirty="0"/>
              <a:t>OUTSTANDING ACHIEVEMENT AWARD – 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Alejandra Miles </a:t>
            </a:r>
          </a:p>
          <a:p>
            <a:pPr lvl="1"/>
            <a:r>
              <a:rPr lang="en-US" sz="3000" b="1" dirty="0">
                <a:solidFill>
                  <a:srgbClr val="0070C0"/>
                </a:solidFill>
              </a:rPr>
              <a:t>Ft. Gordon Christmas House</a:t>
            </a:r>
          </a:p>
          <a:p>
            <a:r>
              <a:rPr lang="en-US" sz="3000" b="1" dirty="0"/>
              <a:t>CERTIFICATE OF APPRECIATION AWARD – </a:t>
            </a:r>
            <a:r>
              <a:rPr lang="en-US" sz="3000" b="1" dirty="0">
                <a:solidFill>
                  <a:srgbClr val="0070C0"/>
                </a:solidFill>
              </a:rPr>
              <a:t>CH(R) Jim Truitt / Kim Gibbons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A378C-E3B1-4948-8532-C63409E24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13470" y="2100943"/>
            <a:ext cx="2640209" cy="328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5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9189-7353-4449-9202-B98D3FBCB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108" y="1061976"/>
            <a:ext cx="5799771" cy="2144404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7200" u="sng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welcome</a:t>
            </a:r>
            <a:br>
              <a:rPr lang="en-US" sz="3200">
                <a:latin typeface="Arial Black" panose="020B0A04020102020204" pitchFamily="34" charset="0"/>
                <a:cs typeface="Aldhabi" panose="01000000000000000000" pitchFamily="2" charset="-78"/>
              </a:rPr>
            </a:b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75186-D0E2-442D-9067-6952FDBA1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108" y="3951890"/>
            <a:ext cx="5891212" cy="2144403"/>
          </a:xfrm>
          <a:noFill/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50000"/>
                  </a:schemeClr>
                </a:solidFill>
                <a:latin typeface="Aldhabi" panose="020B0604020202020204" pitchFamily="2" charset="-78"/>
                <a:cs typeface="Aldhabi" panose="020B0604020202020204" pitchFamily="2" charset="-78"/>
              </a:rPr>
              <a:t>COL Jim Clifford</a:t>
            </a:r>
          </a:p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Garrison Commander, Cyber Center of Excellence &amp; Fort Gordon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8A6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FF1047-3629-45DC-A424-2D617FB5A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191" y="1599056"/>
            <a:ext cx="2827951" cy="351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0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EF9482-AF5D-4669-8278-211F8F6A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chemeClr val="accent5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SPONSORS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1F44F4-C6EA-4D6F-8F97-42FB2FA4E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09362"/>
              </p:ext>
            </p:extLst>
          </p:nvPr>
        </p:nvGraphicFramePr>
        <p:xfrm>
          <a:off x="3651734" y="615915"/>
          <a:ext cx="8344323" cy="5225040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8344323">
                  <a:extLst>
                    <a:ext uri="{9D8B030D-6E8A-4147-A177-3AD203B41FA5}">
                      <a16:colId xmlns:a16="http://schemas.microsoft.com/office/drawing/2014/main" val="3806401668"/>
                    </a:ext>
                  </a:extLst>
                </a:gridCol>
              </a:tblGrid>
              <a:tr h="53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Chuck &amp; Bill – The T-Shirt Guys -- 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SCHOLARSHIP</a:t>
                      </a:r>
                      <a:endParaRPr lang="en-US" sz="3200" b="1" dirty="0">
                        <a:solidFill>
                          <a:srgbClr val="C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654049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Candlewood Suites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82715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Security Federal Bank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08735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Mayo &amp; Associates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67907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Sitel</a:t>
                      </a: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Group 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085689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MAU Workforce Solutions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88347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Queensborough National Bank &amp; Trust Co.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703497"/>
                  </a:ext>
                </a:extLst>
              </a:tr>
              <a:tr h="455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Defoor</a:t>
                      </a:r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Realty</a:t>
                      </a:r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165449" marR="124087" marT="82725" marB="82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6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3D9189-7353-4449-9202-B98D3FBCB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251" y="1446902"/>
            <a:ext cx="6024153" cy="2947792"/>
          </a:xfrm>
        </p:spPr>
        <p:txBody>
          <a:bodyPr anchor="b">
            <a:normAutofit fontScale="90000"/>
          </a:bodyPr>
          <a:lstStyle/>
          <a:p>
            <a:pPr>
              <a:spcBef>
                <a:spcPts val="600"/>
              </a:spcBef>
            </a:pPr>
            <a:br>
              <a:rPr lang="en-US" sz="29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2900" dirty="0">
                <a:solidFill>
                  <a:schemeClr val="bg1"/>
                </a:solidFill>
                <a:latin typeface="Algerian" panose="04020705040A02060702" pitchFamily="82" charset="0"/>
              </a:rPr>
              <a:t>NEXT</a:t>
            </a:r>
            <a:br>
              <a:rPr lang="en-US" sz="29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29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4900" dirty="0">
                <a:solidFill>
                  <a:schemeClr val="bg1"/>
                </a:solidFill>
                <a:latin typeface="Algerian" panose="04020705040A02060702" pitchFamily="82" charset="0"/>
              </a:rPr>
              <a:t>BREAKFAST </a:t>
            </a:r>
            <a:br>
              <a:rPr lang="en-US" sz="49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4900" dirty="0">
                <a:solidFill>
                  <a:schemeClr val="bg1"/>
                </a:solidFill>
                <a:latin typeface="Algerian" panose="04020705040A02060702" pitchFamily="82" charset="0"/>
              </a:rPr>
              <a:t>&amp; </a:t>
            </a:r>
            <a:br>
              <a:rPr lang="en-US" sz="49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4900" dirty="0">
                <a:solidFill>
                  <a:schemeClr val="bg1"/>
                </a:solidFill>
                <a:latin typeface="Algerian" panose="04020705040A02060702" pitchFamily="82" charset="0"/>
              </a:rPr>
              <a:t>BRIEFING</a:t>
            </a:r>
            <a:br>
              <a:rPr lang="en-US" sz="29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11 June 2019 </a:t>
            </a:r>
            <a:br>
              <a:rPr lang="en-US" sz="29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2900" dirty="0">
                <a:solidFill>
                  <a:schemeClr val="bg1"/>
                </a:solidFill>
              </a:rPr>
            </a:b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75186-D0E2-442D-9067-6952FDBA1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317" y="4466907"/>
            <a:ext cx="6600497" cy="1750908"/>
          </a:xfrm>
        </p:spPr>
        <p:txBody>
          <a:bodyPr anchor="t">
            <a:normAutofit/>
          </a:bodyPr>
          <a:lstStyle/>
          <a:p>
            <a:pPr algn="l"/>
            <a:r>
              <a:rPr lang="en-US" sz="3200" u="sng" dirty="0">
                <a:solidFill>
                  <a:schemeClr val="bg1"/>
                </a:solidFill>
              </a:rPr>
              <a:t>Guest speaker</a:t>
            </a:r>
            <a:r>
              <a:rPr lang="en-US" sz="3200" dirty="0">
                <a:solidFill>
                  <a:schemeClr val="bg1"/>
                </a:solidFill>
              </a:rPr>
              <a:t>:  COL John Chu, 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Commander, NSA-GA/780 MI Group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5F96FB-F292-4A43-BE87-3B544C2CB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4014" y="1176376"/>
            <a:ext cx="3163211" cy="313707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14542F-C4ED-4118-8123-B63572F3776B}"/>
              </a:ext>
            </a:extLst>
          </p:cNvPr>
          <p:cNvSpPr/>
          <p:nvPr/>
        </p:nvSpPr>
        <p:spPr>
          <a:xfrm>
            <a:off x="6278880" y="6004559"/>
            <a:ext cx="55955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en-US" sz="105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105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See you Next MONTH…</a:t>
            </a:r>
            <a:br>
              <a:rPr lang="en-US" sz="28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28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endParaRPr lang="en-US" sz="2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9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Aldhabi</vt:lpstr>
      <vt:lpstr>Algerian</vt:lpstr>
      <vt:lpstr>Arial</vt:lpstr>
      <vt:lpstr>Arial Black</vt:lpstr>
      <vt:lpstr>Bernard MT Condensed</vt:lpstr>
      <vt:lpstr>Calibri</vt:lpstr>
      <vt:lpstr>Calibri Light</vt:lpstr>
      <vt:lpstr>Cambria</vt:lpstr>
      <vt:lpstr>Comic Sans MS</vt:lpstr>
      <vt:lpstr>Office Theme</vt:lpstr>
      <vt:lpstr> WELCOME to the  Association of the U.S. Army  BREAKFAST &amp; BRIEFING (14 May 2019)</vt:lpstr>
      <vt:lpstr>PowerPoint Presentation</vt:lpstr>
      <vt:lpstr>3RD REGION AWARD WINNERS</vt:lpstr>
      <vt:lpstr>welcome </vt:lpstr>
      <vt:lpstr>THANK YOU SPONSORS</vt:lpstr>
      <vt:lpstr> NEXT  BREAKFAST  &amp;  BRIEFING   11 June 2019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Association of the U.S. Army  BREAKFAST &amp; BRIEFING (14 May 2019)</dc:title>
  <dc:creator>Kelly Knitter</dc:creator>
  <cp:lastModifiedBy>Kelly Knitter</cp:lastModifiedBy>
  <cp:revision>3</cp:revision>
  <dcterms:created xsi:type="dcterms:W3CDTF">2019-05-14T05:37:26Z</dcterms:created>
  <dcterms:modified xsi:type="dcterms:W3CDTF">2019-05-14T07:03:42Z</dcterms:modified>
</cp:coreProperties>
</file>